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4"/>
  </p:notesMasterIdLst>
  <p:handoutMasterIdLst>
    <p:handoutMasterId r:id="rId25"/>
  </p:handoutMasterIdLst>
  <p:sldIdLst>
    <p:sldId id="385" r:id="rId5"/>
    <p:sldId id="329" r:id="rId6"/>
    <p:sldId id="302" r:id="rId7"/>
    <p:sldId id="337" r:id="rId8"/>
    <p:sldId id="338" r:id="rId9"/>
    <p:sldId id="339" r:id="rId10"/>
    <p:sldId id="340" r:id="rId11"/>
    <p:sldId id="341" r:id="rId12"/>
    <p:sldId id="342" r:id="rId13"/>
    <p:sldId id="343" r:id="rId14"/>
    <p:sldId id="344" r:id="rId15"/>
    <p:sldId id="345" r:id="rId16"/>
    <p:sldId id="346" r:id="rId17"/>
    <p:sldId id="347" r:id="rId18"/>
    <p:sldId id="348" r:id="rId19"/>
    <p:sldId id="355" r:id="rId20"/>
    <p:sldId id="350" r:id="rId21"/>
    <p:sldId id="351" r:id="rId22"/>
    <p:sldId id="352"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CEB"/>
    <a:srgbClr val="95D600"/>
    <a:srgbClr val="FF6B00"/>
    <a:srgbClr val="00C1DE"/>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80" autoAdjust="0"/>
    <p:restoredTop sz="81967" autoAdjust="0"/>
  </p:normalViewPr>
  <p:slideViewPr>
    <p:cSldViewPr snapToGrid="0">
      <p:cViewPr varScale="1">
        <p:scale>
          <a:sx n="69" d="100"/>
          <a:sy n="69" d="100"/>
        </p:scale>
        <p:origin x="72" y="5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3" d="100"/>
          <a:sy n="73" d="100"/>
        </p:scale>
        <p:origin x="356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0836F7-A38A-461C-9E01-FBB0AD11CEEA}"/>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6EFF89DB-0163-4563-9377-E6085C326570}"/>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408166A3-E862-4E45-91F7-3D96E6F6C54F}" type="datetimeFigureOut">
              <a:rPr lang="en-US" altLang="en-US"/>
              <a:pPr>
                <a:defRPr/>
              </a:pPr>
              <a:t>5/24/2021</a:t>
            </a:fld>
            <a:endParaRPr lang="en-US" altLang="en-US"/>
          </a:p>
        </p:txBody>
      </p:sp>
      <p:sp>
        <p:nvSpPr>
          <p:cNvPr id="4" name="Footer Placeholder 3">
            <a:extLst>
              <a:ext uri="{FF2B5EF4-FFF2-40B4-BE49-F238E27FC236}">
                <a16:creationId xmlns:a16="http://schemas.microsoft.com/office/drawing/2014/main" id="{B1576F87-20DA-468D-B340-09EA2263E84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9C925CE1-DD78-4BE9-8679-5EA4FF45E7D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AE52C29F-6E8B-4FCF-B05C-39095F06748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80DD0D-9D32-4C0D-AA04-3265FC750FA6}"/>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0FDB6EE8-DCB8-41BD-A3C8-E3A12231608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7BB49F74-3831-4782-9926-36A1F1DC6259}" type="datetimeFigureOut">
              <a:rPr lang="en-US" altLang="en-US"/>
              <a:pPr>
                <a:defRPr/>
              </a:pPr>
              <a:t>5/24/2021</a:t>
            </a:fld>
            <a:endParaRPr lang="en-US" altLang="en-US"/>
          </a:p>
        </p:txBody>
      </p:sp>
      <p:sp>
        <p:nvSpPr>
          <p:cNvPr id="4" name="Slide Image Placeholder 3">
            <a:extLst>
              <a:ext uri="{FF2B5EF4-FFF2-40B4-BE49-F238E27FC236}">
                <a16:creationId xmlns:a16="http://schemas.microsoft.com/office/drawing/2014/main" id="{25744739-3539-48B5-A096-4DFD5EA77A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58A2211-D7FD-4E67-A6D9-583B439384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292F51B-BF74-49BC-83A1-C16F26379DFC}"/>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7DEDC91-3AC4-4F8D-BED3-4ED56913FA6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4ED05C12-C9C4-4501-9C72-D2E25191FC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dirty="0"/>
          </a:p>
        </p:txBody>
      </p:sp>
    </p:spTree>
    <p:extLst>
      <p:ext uri="{BB962C8B-B14F-4D97-AF65-F5344CB8AC3E}">
        <p14:creationId xmlns:p14="http://schemas.microsoft.com/office/powerpoint/2010/main" val="331419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There are many ways to define an embedded system. One possible definition is to describe it as a special-purpose computer that is designed for a specific application or purpose. An embedded system is a computer; it has a processor, memory, and input/output (I/O) devices. However, it is not the same as a conventional, general-purpose computer such as a laptop or desktop.</a:t>
            </a:r>
          </a:p>
          <a:p>
            <a:r>
              <a:rPr lang="en-US" sz="1200" kern="1200" dirty="0">
                <a:solidFill>
                  <a:schemeClr val="tx1"/>
                </a:solidFill>
                <a:effectLst/>
                <a:latin typeface="+mn-lt"/>
                <a:ea typeface="ＭＳ Ｐゴシック" charset="0"/>
                <a:cs typeface="ＭＳ Ｐゴシック" charset="0"/>
              </a:rPr>
              <a:t>The processor, memory, and I/O devices that power an embedded system are carefully selected to provide the minimum amount of resources needed to fulfil the requirement of a specific application. This is in contrast with conventional, general-use computers, where the resources are determined by the user’s budget: having a higher budget allows spending on more capable processers, larger memory, and faster mass storage.</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For example, if an embedded system must execute control algorithms for an internal combustion engine, its I/</a:t>
            </a:r>
            <a:r>
              <a:rPr lang="en-US" sz="1200" kern="1200" dirty="0" err="1">
                <a:solidFill>
                  <a:schemeClr val="tx1"/>
                </a:solidFill>
                <a:effectLst/>
                <a:latin typeface="+mn-lt"/>
                <a:ea typeface="ＭＳ Ｐゴシック" charset="0"/>
                <a:cs typeface="ＭＳ Ｐゴシック" charset="0"/>
              </a:rPr>
              <a:t>Os</a:t>
            </a:r>
            <a:r>
              <a:rPr lang="en-US" sz="1200" kern="1200" dirty="0">
                <a:solidFill>
                  <a:schemeClr val="tx1"/>
                </a:solidFill>
                <a:effectLst/>
                <a:latin typeface="+mn-lt"/>
                <a:ea typeface="ＭＳ Ｐゴシック" charset="0"/>
                <a:cs typeface="ＭＳ Ｐゴシック" charset="0"/>
              </a:rPr>
              <a:t> will be custom designed to allow interfacing with the sensors (e.g., temperature and pressure sensors) and actuators (e.g., injectors, candles, and throttle).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Its memory will be tailored to accommodate only the control algorithm, and its processor will be selected to guarantee correct timing behavior for the algorithm. This embedded computer will seldom be expandable, and if a new application is developed, part of the embedded computer will probably have to be redesigned.</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10</a:t>
            </a:fld>
            <a:endParaRPr lang="en-US" altLang="en-US"/>
          </a:p>
        </p:txBody>
      </p:sp>
    </p:spTree>
    <p:extLst>
      <p:ext uri="{BB962C8B-B14F-4D97-AF65-F5344CB8AC3E}">
        <p14:creationId xmlns:p14="http://schemas.microsoft.com/office/powerpoint/2010/main" val="3536785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It helps to consider an embedded system as two main parts. The first part is the application, which is the software that provides the user with the needed service (e.g., to calibrate the amount of fuel to inject in the combustion chambers correctly, and the proper ignition timing to satisfy a given torque request). The second part is the underlying platform, which is the combination of basic software and hardware that provides the application with the resources it needs to perform its task.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The software level abstracts the hardware details by providing high-level, easy-to-use functions. This provides access to the resources through system programs. An example of this is the “ls” command, which lists the content of a directory. It also enables efficient access to the resources provided by the hardware through the operating system. An example of this is the CPU’s real-time scheduling and device driver management.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The software segment can be broken down even further into the bootloader, the operating system, and the system programs.</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11</a:t>
            </a:fld>
            <a:endParaRPr lang="en-US" altLang="en-US"/>
          </a:p>
        </p:txBody>
      </p:sp>
    </p:spTree>
    <p:extLst>
      <p:ext uri="{BB962C8B-B14F-4D97-AF65-F5344CB8AC3E}">
        <p14:creationId xmlns:p14="http://schemas.microsoft.com/office/powerpoint/2010/main" val="141949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 bootloader is a program that is to be executed upon start-up of the device. Its duty is to initialize the hardware to enable the execution of the operating system and the system programs.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The operating system oversees defining an abstraction of the hardware to make it more user-friendly and efficient.</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The system programs are a set of utilities that allow the application to access the resources provided by the platform.</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12</a:t>
            </a:fld>
            <a:endParaRPr lang="en-US" altLang="en-US"/>
          </a:p>
        </p:txBody>
      </p:sp>
    </p:spTree>
    <p:extLst>
      <p:ext uri="{BB962C8B-B14F-4D97-AF65-F5344CB8AC3E}">
        <p14:creationId xmlns:p14="http://schemas.microsoft.com/office/powerpoint/2010/main" val="62156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There are numerous operating systems available in the modern day, refined and tailored to fulfilling different needs. The needs of the application in question must be the first consideration when choosing a suitable operating system. If an application exhibits real-time requirements (i.e., the ability to show deterministic behavior that always performs allocated tasks by a given set of deadlines), then a real-time operating system is required (e.g., Arm RTX and </a:t>
            </a:r>
            <a:r>
              <a:rPr lang="en-US" sz="1200" kern="1200" dirty="0" err="1">
                <a:solidFill>
                  <a:schemeClr val="tx1"/>
                </a:solidFill>
                <a:effectLst/>
                <a:latin typeface="+mn-lt"/>
                <a:ea typeface="ＭＳ Ｐゴシック" charset="0"/>
                <a:cs typeface="ＭＳ Ｐゴシック" charset="0"/>
              </a:rPr>
              <a:t>FreeRTOS</a:t>
            </a:r>
            <a:r>
              <a:rPr lang="en-US" sz="1200" kern="1200" dirty="0">
                <a:solidFill>
                  <a:schemeClr val="tx1"/>
                </a:solidFill>
                <a:effectLst/>
                <a:latin typeface="+mn-lt"/>
                <a:ea typeface="ＭＳ Ｐゴシック" charset="0"/>
                <a:cs typeface="ＭＳ Ｐゴシック" charset="0"/>
              </a:rPr>
              <a:t>). Conversely, if an application needs support for multi-core processing and high-end graphics, then a different class of operating systems, such as Linux or Android, should be considered.</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13</a:t>
            </a:fld>
            <a:endParaRPr lang="en-US" altLang="en-US"/>
          </a:p>
        </p:txBody>
      </p:sp>
    </p:spTree>
    <p:extLst>
      <p:ext uri="{BB962C8B-B14F-4D97-AF65-F5344CB8AC3E}">
        <p14:creationId xmlns:p14="http://schemas.microsoft.com/office/powerpoint/2010/main" val="319983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Why is Linux so widely used on embedded systems?</a:t>
            </a:r>
          </a:p>
          <a:p>
            <a:endParaRPr lang="en-US"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14</a:t>
            </a:fld>
            <a:endParaRPr lang="en-US" altLang="en-US"/>
          </a:p>
        </p:txBody>
      </p:sp>
    </p:spTree>
    <p:extLst>
      <p:ext uri="{BB962C8B-B14F-4D97-AF65-F5344CB8AC3E}">
        <p14:creationId xmlns:p14="http://schemas.microsoft.com/office/powerpoint/2010/main" val="226585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Today, Linux can be found in embedded systems of many sizes, from mobile phones, home appliances, or vehicles infotainment to the International Space Station.</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Linux’s popularity is due to a number of factors. First, it is open source. This means that anyone can access the Linux source code, study it, and modify it in order to tailor it to their specific requirements.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Another contributing factor to Linux’s popularity is its strong and committed community that helps to maintain and update Linux regularly. This community is made up of companies, individuals, academics, and hobbyists.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Something that is very useful for engineers is the flexibility of Linux. It can support just about any hardware architecture you can think of: Arm, x86, PowerPC, the list goes on.</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Given its deployment in millions of devices across the world, its code is constantly tested and put into practical scenarios. This means that its usage legacy is always becoming more and more robust.</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It is also supported by a huge ecosystem of software that consists of both runtime software (e.g., graphics libraries, networking stacks, or device drivers) and development tools (e.g., compilers, debuggers, or profilers).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Finally, it is royalty-free, meaning that no payment is required if a product using Linux is manufactured and sold. This makes Linux very appealing for industries with a large user base, such as consumer or automotive products.</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15</a:t>
            </a:fld>
            <a:endParaRPr lang="en-US" altLang="en-US"/>
          </a:p>
        </p:txBody>
      </p:sp>
    </p:spTree>
    <p:extLst>
      <p:ext uri="{BB962C8B-B14F-4D97-AF65-F5344CB8AC3E}">
        <p14:creationId xmlns:p14="http://schemas.microsoft.com/office/powerpoint/2010/main" val="362561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Looking into the evolution of Linux, it was announced on August 26, 1991, by a then unknown Linus Torvalds. Within a few years, it developed a huge user base and supporting community. Today, different kernel categories exist to reflect different maturity levels of the code-base. These categories are </a:t>
            </a:r>
            <a:r>
              <a:rPr lang="en-US" sz="1200" kern="1200" dirty="0" err="1">
                <a:solidFill>
                  <a:schemeClr val="tx1"/>
                </a:solidFill>
                <a:effectLst/>
                <a:latin typeface="+mn-lt"/>
                <a:ea typeface="ＭＳ Ｐゴシック" charset="0"/>
                <a:cs typeface="ＭＳ Ｐゴシック" charset="0"/>
              </a:rPr>
              <a:t>prepatch</a:t>
            </a:r>
            <a:r>
              <a:rPr lang="en-US" sz="1200" kern="1200" dirty="0">
                <a:solidFill>
                  <a:schemeClr val="tx1"/>
                </a:solidFill>
                <a:effectLst/>
                <a:latin typeface="+mn-lt"/>
                <a:ea typeface="ＭＳ Ｐゴシック" charset="0"/>
                <a:cs typeface="ＭＳ Ｐゴシック" charset="0"/>
              </a:rPr>
              <a:t>, mainline, and long term. </a:t>
            </a:r>
            <a:r>
              <a:rPr lang="en-US" sz="1200" kern="1200" dirty="0" err="1">
                <a:solidFill>
                  <a:schemeClr val="tx1"/>
                </a:solidFill>
                <a:effectLst/>
                <a:latin typeface="+mn-lt"/>
                <a:ea typeface="ＭＳ Ｐゴシック" charset="0"/>
                <a:cs typeface="ＭＳ Ｐゴシック" charset="0"/>
              </a:rPr>
              <a:t>Prepatch</a:t>
            </a:r>
            <a:r>
              <a:rPr lang="en-US" sz="1200" kern="1200" dirty="0">
                <a:solidFill>
                  <a:schemeClr val="tx1"/>
                </a:solidFill>
                <a:effectLst/>
                <a:latin typeface="+mn-lt"/>
                <a:ea typeface="ＭＳ Ｐゴシック" charset="0"/>
                <a:cs typeface="ＭＳ Ｐゴシック" charset="0"/>
              </a:rPr>
              <a:t> or “RC” kernels are pre-releases that are maintained and released by Linus Torvalds. Mainline kernels are maintained by Linus Torvalds and are where all the new features are introduced. These are typically released every two to three months. Finally, long-term kernels are older releases that are subject to “long-term maintenance”. Important bug fixes are applied to these kernels.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From an industrial perspective, the long-term kernel is particularly relevant. These kernel code-bases undergo bug fixes for two to five years. This gives industrial designers confidence that the code in the device they are creating will be regularly maintained and fixed for a relatively long period of time. This helps avoid the problem of early obsolescence. </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16</a:t>
            </a:fld>
            <a:endParaRPr lang="en-US" altLang="en-US"/>
          </a:p>
        </p:txBody>
      </p:sp>
    </p:spTree>
    <p:extLst>
      <p:ext uri="{BB962C8B-B14F-4D97-AF65-F5344CB8AC3E}">
        <p14:creationId xmlns:p14="http://schemas.microsoft.com/office/powerpoint/2010/main" val="110558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There are countless examples of real-world Linux-based embedded system applications.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Linux is particularly suited for in-flight entertainment because of its lightweight nature. It is simple, not weighed down by accompanying programs, and it is easily adaptable to many environments.</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17</a:t>
            </a:fld>
            <a:endParaRPr lang="en-US" altLang="en-US"/>
          </a:p>
        </p:txBody>
      </p:sp>
    </p:spTree>
    <p:extLst>
      <p:ext uri="{BB962C8B-B14F-4D97-AF65-F5344CB8AC3E}">
        <p14:creationId xmlns:p14="http://schemas.microsoft.com/office/powerpoint/2010/main" val="41387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It is used for electronic boards that display information, in this case, in a Café. As we can see here, the screen displays the messages that Linux produces during boot-up. In particular, we can recognize a kernel panic, as the kernel is not able to find the root file system.</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18</a:t>
            </a:fld>
            <a:endParaRPr lang="en-US" altLang="en-US"/>
          </a:p>
        </p:txBody>
      </p:sp>
    </p:spTree>
    <p:extLst>
      <p:ext uri="{BB962C8B-B14F-4D97-AF65-F5344CB8AC3E}">
        <p14:creationId xmlns:p14="http://schemas.microsoft.com/office/powerpoint/2010/main" val="40008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Even gas station pumps make use of it! In this picture, the screen displays the messages of the Linux bootloader. This gas station is powered by the Linux Ubuntu distribution with Kernel 2.6.35.</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These are just a few examples, but get you thinking about just how many applications there are for Linux on embedded systems.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This concludes the first lecture on Linux for Embedded Systems. </a:t>
            </a:r>
            <a:r>
              <a:rPr lang="en-US" sz="1200" kern="1200">
                <a:solidFill>
                  <a:schemeClr val="tx1"/>
                </a:solidFill>
                <a:effectLst/>
                <a:latin typeface="+mn-lt"/>
                <a:ea typeface="ＭＳ Ｐゴシック" charset="0"/>
                <a:cs typeface="ＭＳ Ｐゴシック" charset="0"/>
              </a:rPr>
              <a:t>In the next module, we will take a closer look at a Linux component stack often used in embedded systems.</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19</a:t>
            </a:fld>
            <a:endParaRPr lang="en-US" altLang="en-US"/>
          </a:p>
        </p:txBody>
      </p:sp>
    </p:spTree>
    <p:extLst>
      <p:ext uri="{BB962C8B-B14F-4D97-AF65-F5344CB8AC3E}">
        <p14:creationId xmlns:p14="http://schemas.microsoft.com/office/powerpoint/2010/main" val="175903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Hello and welcome to this Linux for Embedded Systems lecture. This is the first lecture of the course.</a:t>
            </a:r>
          </a:p>
          <a:p>
            <a:endParaRPr lang="en-US"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a:t>
            </a:fld>
            <a:endParaRPr lang="en-US" altLang="en-US"/>
          </a:p>
        </p:txBody>
      </p:sp>
    </p:spTree>
    <p:extLst>
      <p:ext uri="{BB962C8B-B14F-4D97-AF65-F5344CB8AC3E}">
        <p14:creationId xmlns:p14="http://schemas.microsoft.com/office/powerpoint/2010/main" val="73320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 aim of this lecture is to introduce the content of the Embedded Linux Course, as well as provide some definitions and extra material to illustrate the importance of Linux in the embedded systems industry.</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3</a:t>
            </a:fld>
            <a:endParaRPr lang="en-US" altLang="en-US"/>
          </a:p>
        </p:txBody>
      </p:sp>
    </p:spTree>
    <p:extLst>
      <p:ext uri="{BB962C8B-B14F-4D97-AF65-F5344CB8AC3E}">
        <p14:creationId xmlns:p14="http://schemas.microsoft.com/office/powerpoint/2010/main" val="402475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In order to achieve the goals of this module, we will outline topics covered by this online course, define embedded systems, and then look at some real-world use cases of embedded Linux systems.</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4</a:t>
            </a:fld>
            <a:endParaRPr lang="en-US" altLang="en-US"/>
          </a:p>
        </p:txBody>
      </p:sp>
    </p:spTree>
    <p:extLst>
      <p:ext uri="{BB962C8B-B14F-4D97-AF65-F5344CB8AC3E}">
        <p14:creationId xmlns:p14="http://schemas.microsoft.com/office/powerpoint/2010/main" val="276890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We will begin by looking at the structure of the course.</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5</a:t>
            </a:fld>
            <a:endParaRPr lang="en-US" altLang="en-US"/>
          </a:p>
        </p:txBody>
      </p:sp>
    </p:spTree>
    <p:extLst>
      <p:ext uri="{BB962C8B-B14F-4D97-AF65-F5344CB8AC3E}">
        <p14:creationId xmlns:p14="http://schemas.microsoft.com/office/powerpoint/2010/main" val="374610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 Embedded Linux Course is organized into several modules, each comprising theoretical lectures, practical labs, and exercises.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The course teaches students how to build a custom Linux distribution that supports development of embedded systems, as well as provides them with the experience of programming device drivers. These outcomes are intended as the industry requires engineers with the skills to configure and customize the Linux kernel for custom-developed hardware. There is also a need in the industry for custom configuration of Linux distributions for embedded applications, which seldom match general-purpose Linux distributions such as Ubuntu or Debian.</a:t>
            </a:r>
          </a:p>
          <a:p>
            <a:r>
              <a:rPr lang="en-US" sz="1200" b="1" i="1" u="none" strike="noStrike" kern="1200" dirty="0">
                <a:solidFill>
                  <a:schemeClr val="tx1"/>
                </a:solidFill>
                <a:effectLst/>
                <a:latin typeface="+mn-lt"/>
                <a:ea typeface="ＭＳ Ｐゴシック" charset="0"/>
                <a:cs typeface="ＭＳ Ｐゴシック" charset="0"/>
              </a:rPr>
              <a:t> </a:t>
            </a:r>
            <a:endParaRPr lang="en-US" sz="1200" b="1" i="1" u="sng"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Module 1 provides a brief introduction to Linux for embedded systems and defines what embedded systems are, as well as provides some real-world examples of their usage.</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Module 2 goes over the Linux-based embedded system component stack. This provides details on a variety of components that are found in embedded Linux systems, such as the bootloader, kernel, root file system, device tree, system programs, and applications.</a:t>
            </a:r>
          </a:p>
          <a:p>
            <a:endParaRPr lang="en-IN"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6</a:t>
            </a:fld>
            <a:endParaRPr lang="en-US" altLang="en-US"/>
          </a:p>
        </p:txBody>
      </p:sp>
    </p:spTree>
    <p:extLst>
      <p:ext uri="{BB962C8B-B14F-4D97-AF65-F5344CB8AC3E}">
        <p14:creationId xmlns:p14="http://schemas.microsoft.com/office/powerpoint/2010/main" val="360354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Module 3 covers the anatomy of a Linux-based system. This goes into detail on the internals of a Linux kernel, the device tree, and system programs.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Module 4 looks at the configuration and build process of an embedded Linux system. This includes different tools that are useful for assisting the process such as </a:t>
            </a:r>
            <a:r>
              <a:rPr lang="en-US" sz="1200" kern="1200" dirty="0" err="1">
                <a:solidFill>
                  <a:schemeClr val="tx1"/>
                </a:solidFill>
                <a:effectLst/>
                <a:latin typeface="+mn-lt"/>
                <a:ea typeface="ＭＳ Ｐゴシック" charset="0"/>
                <a:cs typeface="ＭＳ Ｐゴシック" charset="0"/>
              </a:rPr>
              <a:t>Yocto</a:t>
            </a:r>
            <a:r>
              <a:rPr lang="en-US" sz="1200" kern="1200" dirty="0">
                <a:solidFill>
                  <a:schemeClr val="tx1"/>
                </a:solidFill>
                <a:effectLst/>
                <a:latin typeface="+mn-lt"/>
                <a:ea typeface="ＭＳ Ｐゴシック" charset="0"/>
                <a:cs typeface="ＭＳ Ｐゴシック" charset="0"/>
              </a:rPr>
              <a:t>.</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Module 5 entails a range of topics from the central processing unit and input/output (CPU-I/O) interface to the virtual file system and finally introduces Linux kernel modules.</a:t>
            </a:r>
          </a:p>
          <a:p>
            <a:endParaRPr lang="en-US"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7</a:t>
            </a:fld>
            <a:endParaRPr lang="en-US" altLang="en-US"/>
          </a:p>
        </p:txBody>
      </p:sp>
    </p:spTree>
    <p:extLst>
      <p:ext uri="{BB962C8B-B14F-4D97-AF65-F5344CB8AC3E}">
        <p14:creationId xmlns:p14="http://schemas.microsoft.com/office/powerpoint/2010/main" val="57889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Module 6 delves into the communication between kernel and user space, more specifically looking at the module-level communication point of view, as well as the user-level communication point of view.</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Module 7 is a demo that will run through building a ranging sensor kernel module that can be deployed onto a Linux-embedded system and used for a number of tasks.</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Module 8 covers the important ability to debug and profile applications/hardware to identify issues or bottlenecks, as well as improve efficiency and power consumption.</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A number of these lectures will be complemented with lab exercises that will take the student through a practical usage of the theory.</a:t>
            </a:r>
          </a:p>
          <a:p>
            <a:endParaRPr lang="en-US"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8</a:t>
            </a:fld>
            <a:endParaRPr lang="en-US" altLang="en-US"/>
          </a:p>
        </p:txBody>
      </p:sp>
    </p:spTree>
    <p:extLst>
      <p:ext uri="{BB962C8B-B14F-4D97-AF65-F5344CB8AC3E}">
        <p14:creationId xmlns:p14="http://schemas.microsoft.com/office/powerpoint/2010/main" val="794684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Next is a small introduction to embedded systems.</a:t>
            </a:r>
          </a:p>
          <a:p>
            <a:endParaRPr lang="en-US"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9</a:t>
            </a:fld>
            <a:endParaRPr lang="en-US" altLang="en-US"/>
          </a:p>
        </p:txBody>
      </p:sp>
    </p:spTree>
    <p:extLst>
      <p:ext uri="{BB962C8B-B14F-4D97-AF65-F5344CB8AC3E}">
        <p14:creationId xmlns:p14="http://schemas.microsoft.com/office/powerpoint/2010/main" val="3319747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9F0F991D-FCA4-4B63-990A-F6816AD19558}"/>
              </a:ext>
            </a:extLst>
          </p:cNvPr>
          <p:cNvPicPr>
            <a:picLocks noChangeAspect="1"/>
          </p:cNvPicPr>
          <p:nvPr userDrawn="1"/>
        </p:nvPicPr>
        <p:blipFill>
          <a:blip r:embed="rId2">
            <a:extLst>
              <a:ext uri="{28A0092B-C50C-407E-A947-70E740481C1C}">
                <a14:useLocalDpi xmlns:a14="http://schemas.microsoft.com/office/drawing/2010/main" val="0"/>
              </a:ext>
            </a:extLst>
          </a:blip>
          <a:srcRect r="-367"/>
          <a:stretch>
            <a:fillRect/>
          </a:stretch>
        </p:blipFill>
        <p:spPr bwMode="auto">
          <a:xfrm>
            <a:off x="0" y="0"/>
            <a:ext cx="1225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A156D165-7270-40C4-88D8-90852D96F7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8AD9B17F-0E30-4ADC-88D4-20A157463F8E}"/>
              </a:ext>
            </a:extLst>
          </p:cNvPr>
          <p:cNvSpPr txBox="1">
            <a:spLocks/>
          </p:cNvSpPr>
          <p:nvPr userDrawn="1"/>
        </p:nvSpPr>
        <p:spPr bwMode="auto">
          <a:xfrm>
            <a:off x="5016500" y="137477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rgbClr val="7F7F7F"/>
              </a:solidFill>
              <a:cs typeface="ＭＳ Ｐゴシック" charset="0"/>
            </a:endParaRPr>
          </a:p>
        </p:txBody>
      </p:sp>
      <p:sp>
        <p:nvSpPr>
          <p:cNvPr id="10" name="Subtitle 2">
            <a:extLst>
              <a:ext uri="{FF2B5EF4-FFF2-40B4-BE49-F238E27FC236}">
                <a16:creationId xmlns:a16="http://schemas.microsoft.com/office/drawing/2014/main" id="{CD4279F1-F98A-4D42-BE2C-F6824E400D1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1" name="Rectangle 10">
            <a:extLst>
              <a:ext uri="{FF2B5EF4-FFF2-40B4-BE49-F238E27FC236}">
                <a16:creationId xmlns:a16="http://schemas.microsoft.com/office/drawing/2014/main" id="{FBDD11B8-AE29-46D7-AA16-FC0782F0224C}"/>
              </a:ext>
            </a:extLst>
          </p:cNvPr>
          <p:cNvSpPr/>
          <p:nvPr userDrawn="1"/>
        </p:nvSpPr>
        <p:spPr>
          <a:xfrm>
            <a:off x="3413125" y="4835525"/>
            <a:ext cx="4778375" cy="952500"/>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2" name="Rectangle 11">
            <a:extLst>
              <a:ext uri="{FF2B5EF4-FFF2-40B4-BE49-F238E27FC236}">
                <a16:creationId xmlns:a16="http://schemas.microsoft.com/office/drawing/2014/main" id="{2152EDD9-932E-446C-B0D1-08200969EF9A}"/>
              </a:ext>
            </a:extLst>
          </p:cNvPr>
          <p:cNvSpPr/>
          <p:nvPr userDrawn="1"/>
        </p:nvSpPr>
        <p:spPr>
          <a:xfrm rot="5400000">
            <a:off x="9608344" y="4369594"/>
            <a:ext cx="955675" cy="3798887"/>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3" name="Rectangle 12">
            <a:extLst>
              <a:ext uri="{FF2B5EF4-FFF2-40B4-BE49-F238E27FC236}">
                <a16:creationId xmlns:a16="http://schemas.microsoft.com/office/drawing/2014/main" id="{0A8448B8-61E4-4D23-9334-33FE7B6C6659}"/>
              </a:ext>
            </a:extLst>
          </p:cNvPr>
          <p:cNvSpPr/>
          <p:nvPr userDrawn="1"/>
        </p:nvSpPr>
        <p:spPr>
          <a:xfrm rot="5400000">
            <a:off x="7239000" y="73026"/>
            <a:ext cx="3798887" cy="5726112"/>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4" name="TextBox 13">
            <a:extLst>
              <a:ext uri="{FF2B5EF4-FFF2-40B4-BE49-F238E27FC236}">
                <a16:creationId xmlns:a16="http://schemas.microsoft.com/office/drawing/2014/main" id="{F4378299-CD03-4252-AFFD-BC205B792D81}"/>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5" name="TextBox 20">
            <a:extLst>
              <a:ext uri="{FF2B5EF4-FFF2-40B4-BE49-F238E27FC236}">
                <a16:creationId xmlns:a16="http://schemas.microsoft.com/office/drawing/2014/main" id="{011A3030-FB66-4CA3-A565-EB5EEB758B3F}"/>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16" name="Picture 16">
            <a:extLst>
              <a:ext uri="{FF2B5EF4-FFF2-40B4-BE49-F238E27FC236}">
                <a16:creationId xmlns:a16="http://schemas.microsoft.com/office/drawing/2014/main" id="{853C1CC1-ADAC-4345-8FD5-7780D35BE3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875" y="1206500"/>
            <a:ext cx="22399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p:nvPr>
        </p:nvSpPr>
        <p:spPr>
          <a:xfrm>
            <a:off x="6649606" y="5958086"/>
            <a:ext cx="5041572" cy="239159"/>
          </a:xfrm>
        </p:spPr>
        <p:txBody>
          <a:bodyPr/>
          <a:lstStyle>
            <a:lvl1pPr algn="r">
              <a:spcAft>
                <a:spcPts val="600"/>
              </a:spcAft>
              <a:defRPr sz="1800">
                <a:solidFill>
                  <a:schemeClr val="bg1"/>
                </a:solidFill>
              </a:defRPr>
            </a:lvl1pPr>
          </a:lstStyle>
          <a:p>
            <a:pPr lvl="0"/>
            <a:r>
              <a:rPr lang="en-US"/>
              <a:t>Edit Master text styles</a:t>
            </a:r>
          </a:p>
        </p:txBody>
      </p:sp>
      <p:sp>
        <p:nvSpPr>
          <p:cNvPr id="22" name="Text Placeholder 28"/>
          <p:cNvSpPr>
            <a:spLocks noGrp="1"/>
          </p:cNvSpPr>
          <p:nvPr>
            <p:ph type="body" sz="quarter" idx="13"/>
          </p:nvPr>
        </p:nvSpPr>
        <p:spPr>
          <a:xfrm>
            <a:off x="6649606" y="6267966"/>
            <a:ext cx="5041572" cy="239159"/>
          </a:xfrm>
        </p:spPr>
        <p:txBody>
          <a:bodyPr/>
          <a:lstStyle>
            <a:lvl1pPr algn="r">
              <a:spcAft>
                <a:spcPts val="600"/>
              </a:spcAft>
              <a:defRPr sz="1800">
                <a:solidFill>
                  <a:schemeClr val="bg1"/>
                </a:solidFill>
              </a:defRPr>
            </a:lvl1pPr>
          </a:lstStyle>
          <a:p>
            <a:pPr lvl="0"/>
            <a:r>
              <a:rPr lang="en-US"/>
              <a:t>Edit Master text styles</a:t>
            </a:r>
          </a:p>
        </p:txBody>
      </p:sp>
      <p:sp>
        <p:nvSpPr>
          <p:cNvPr id="26" name="Title 1"/>
          <p:cNvSpPr>
            <a:spLocks noGrp="1"/>
          </p:cNvSpPr>
          <p:nvPr>
            <p:ph type="title"/>
          </p:nvPr>
        </p:nvSpPr>
        <p:spPr>
          <a:xfrm>
            <a:off x="6649606" y="2071010"/>
            <a:ext cx="5045507" cy="1556425"/>
          </a:xfrm>
        </p:spPr>
        <p:txBody>
          <a:bodyPr anchor="ctr" anchorCtr="0"/>
          <a:lstStyle>
            <a:lvl1pPr algn="r">
              <a:lnSpc>
                <a:spcPct val="85000"/>
              </a:lnSpc>
              <a:defRPr sz="5500" b="0" spc="-100" baseline="0">
                <a:solidFill>
                  <a:schemeClr val="bg1"/>
                </a:solidFill>
              </a:defRPr>
            </a:lvl1pPr>
          </a:lstStyle>
          <a:p>
            <a:r>
              <a:rPr lang="en-US"/>
              <a:t>Click to edit Master title style</a:t>
            </a:r>
            <a:endParaRPr lang="en-US" dirty="0"/>
          </a:p>
        </p:txBody>
      </p:sp>
      <p:sp>
        <p:nvSpPr>
          <p:cNvPr id="28" name="Text Placeholder 3"/>
          <p:cNvSpPr>
            <a:spLocks noGrp="1"/>
          </p:cNvSpPr>
          <p:nvPr>
            <p:ph type="body" sz="quarter" idx="14"/>
          </p:nvPr>
        </p:nvSpPr>
        <p:spPr>
          <a:xfrm>
            <a:off x="7426906" y="1652709"/>
            <a:ext cx="4268207" cy="289871"/>
          </a:xfrm>
        </p:spPr>
        <p:txBody>
          <a:bodyPr/>
          <a:lstStyle>
            <a:lvl1pPr algn="r">
              <a:defRPr sz="2400" baseline="0">
                <a:solidFill>
                  <a:schemeClr val="bg1"/>
                </a:solidFill>
              </a:defRPr>
            </a:lvl1pPr>
          </a:lstStyle>
          <a:p>
            <a:pPr lvl="0"/>
            <a:r>
              <a:rPr lang="en-US"/>
              <a:t>Edit Master text styles</a:t>
            </a:r>
          </a:p>
        </p:txBody>
      </p:sp>
      <p:sp>
        <p:nvSpPr>
          <p:cNvPr id="20" name="Subtitle 2"/>
          <p:cNvSpPr>
            <a:spLocks noGrp="1"/>
          </p:cNvSpPr>
          <p:nvPr>
            <p:ph type="subTitle" idx="1"/>
          </p:nvPr>
        </p:nvSpPr>
        <p:spPr>
          <a:xfrm>
            <a:off x="6654335" y="3590524"/>
            <a:ext cx="5040778" cy="739253"/>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4595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CEC54C1-485F-40D2-B042-79849DAFE15A}"/>
              </a:ext>
            </a:extLst>
          </p:cNvPr>
          <p:cNvCxnSpPr>
            <a:cxnSpLocks/>
          </p:cNvCxnSpPr>
          <p:nvPr userDrawn="1"/>
        </p:nvCxnSpPr>
        <p:spPr>
          <a:xfrm>
            <a:off x="6096000" y="1662113"/>
            <a:ext cx="0" cy="447357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spcAft>
                <a:spcPts val="0"/>
              </a:spcAft>
              <a:buNone/>
              <a:defRPr sz="2400">
                <a:solidFill>
                  <a:schemeClr val="tx2">
                    <a:lumMod val="60000"/>
                    <a:lumOff val="40000"/>
                  </a:schemeClr>
                </a:solidFill>
              </a:defRPr>
            </a:lvl1pPr>
          </a:lstStyle>
          <a:p>
            <a:pPr lvl="0"/>
            <a:r>
              <a:rPr lang="en-US"/>
              <a:t>Edit Master text styles</a:t>
            </a:r>
          </a:p>
        </p:txBody>
      </p:sp>
      <p:sp>
        <p:nvSpPr>
          <p:cNvPr id="9" name="Text Placeholder 131"/>
          <p:cNvSpPr>
            <a:spLocks noGrp="1"/>
          </p:cNvSpPr>
          <p:nvPr>
            <p:ph type="body" sz="quarter" idx="16"/>
          </p:nvPr>
        </p:nvSpPr>
        <p:spPr>
          <a:xfrm>
            <a:off x="492125" y="1620481"/>
            <a:ext cx="5332942"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Edit Master text styles</a:t>
            </a:r>
          </a:p>
        </p:txBody>
      </p:sp>
      <p:sp>
        <p:nvSpPr>
          <p:cNvPr id="4" name="Content Placeholder 3"/>
          <p:cNvSpPr>
            <a:spLocks noGrp="1"/>
          </p:cNvSpPr>
          <p:nvPr>
            <p:ph sz="quarter" idx="19"/>
          </p:nvPr>
        </p:nvSpPr>
        <p:spPr>
          <a:xfrm>
            <a:off x="492125" y="2361952"/>
            <a:ext cx="5332941" cy="3605743"/>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p:nvPr>
        </p:nvSpPr>
        <p:spPr>
          <a:xfrm>
            <a:off x="6341534" y="1620481"/>
            <a:ext cx="5332942"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Edit Master text styles</a:t>
            </a:r>
          </a:p>
        </p:txBody>
      </p:sp>
      <p:sp>
        <p:nvSpPr>
          <p:cNvPr id="8" name="Content Placeholder 7"/>
          <p:cNvSpPr>
            <a:spLocks noGrp="1"/>
          </p:cNvSpPr>
          <p:nvPr>
            <p:ph sz="quarter" idx="20"/>
          </p:nvPr>
        </p:nvSpPr>
        <p:spPr>
          <a:xfrm>
            <a:off x="6341534" y="2362483"/>
            <a:ext cx="5331354" cy="3605212"/>
          </a:xfr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952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1ECD41E8-8F7A-4802-BD8A-6CACEC985F17}"/>
              </a:ext>
            </a:extLst>
          </p:cNvPr>
          <p:cNvGrpSpPr>
            <a:grpSpLocks/>
          </p:cNvGrpSpPr>
          <p:nvPr userDrawn="1"/>
        </p:nvGrpSpPr>
        <p:grpSpPr bwMode="auto">
          <a:xfrm>
            <a:off x="4148138" y="1754188"/>
            <a:ext cx="3903662" cy="4305300"/>
            <a:chOff x="3706307" y="1883391"/>
            <a:chExt cx="3803176" cy="4472959"/>
          </a:xfrm>
        </p:grpSpPr>
        <p:cxnSp>
          <p:nvCxnSpPr>
            <p:cNvPr id="11" name="Straight Connector 10">
              <a:extLst>
                <a:ext uri="{FF2B5EF4-FFF2-40B4-BE49-F238E27FC236}">
                  <a16:creationId xmlns:a16="http://schemas.microsoft.com/office/drawing/2014/main" id="{AC4DA0A3-5394-4DD3-8DBF-449419EB9BEC}"/>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2575E8-95EA-447D-9561-5F51443D866F}"/>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dirty="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789" y="2373786"/>
            <a:ext cx="3359281" cy="3605945"/>
          </a:xfrm>
          <a:prstGeom prst="rect">
            <a:avLst/>
          </a:prstGeo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p:txBody>
      </p:sp>
      <p:sp>
        <p:nvSpPr>
          <p:cNvPr id="100" name="Text Placeholder 131"/>
          <p:cNvSpPr>
            <a:spLocks noGrp="1"/>
          </p:cNvSpPr>
          <p:nvPr>
            <p:ph type="body" sz="quarter" idx="16"/>
          </p:nvPr>
        </p:nvSpPr>
        <p:spPr>
          <a:xfrm>
            <a:off x="492125"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Edit Master text styles</a:t>
            </a:r>
          </a:p>
        </p:txBody>
      </p:sp>
      <p:sp>
        <p:nvSpPr>
          <p:cNvPr id="13" name="Text Placeholder 2"/>
          <p:cNvSpPr>
            <a:spLocks noGrp="1"/>
          </p:cNvSpPr>
          <p:nvPr>
            <p:ph idx="17"/>
          </p:nvPr>
        </p:nvSpPr>
        <p:spPr>
          <a:xfrm>
            <a:off x="4444207" y="2373786"/>
            <a:ext cx="3359281" cy="3605945"/>
          </a:xfrm>
          <a:prstGeom prst="rect">
            <a:avLst/>
          </a:prstGeom>
        </p:spPr>
        <p:txBody>
          <a:bodyPr/>
          <a:lstStyle>
            <a:lvl1pPr marL="0" indent="0">
              <a:buNone/>
              <a:defRPr/>
            </a:lvl1pPr>
          </a:lstStyle>
          <a:p>
            <a:pPr lvl="0"/>
            <a:r>
              <a:rPr lang="en-US"/>
              <a:t>Edit Master text styles</a:t>
            </a:r>
          </a:p>
          <a:p>
            <a:pPr lvl="1"/>
            <a:r>
              <a:rPr lang="en-US"/>
              <a:t>Second level</a:t>
            </a:r>
          </a:p>
        </p:txBody>
      </p:sp>
      <p:sp>
        <p:nvSpPr>
          <p:cNvPr id="14" name="Text Placeholder 2"/>
          <p:cNvSpPr>
            <a:spLocks noGrp="1"/>
          </p:cNvSpPr>
          <p:nvPr>
            <p:ph idx="18"/>
          </p:nvPr>
        </p:nvSpPr>
        <p:spPr>
          <a:xfrm>
            <a:off x="8300113" y="2373786"/>
            <a:ext cx="3359281" cy="3605945"/>
          </a:xfrm>
          <a:prstGeom prst="rect">
            <a:avLst/>
          </a:prstGeo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
        <p:nvSpPr>
          <p:cNvPr id="15" name="Text Placeholder 131"/>
          <p:cNvSpPr>
            <a:spLocks noGrp="1"/>
          </p:cNvSpPr>
          <p:nvPr>
            <p:ph type="body" sz="quarter" idx="19"/>
          </p:nvPr>
        </p:nvSpPr>
        <p:spPr>
          <a:xfrm>
            <a:off x="4419997"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Edit Master text styles</a:t>
            </a:r>
          </a:p>
        </p:txBody>
      </p:sp>
      <p:sp>
        <p:nvSpPr>
          <p:cNvPr id="16" name="Text Placeholder 131"/>
          <p:cNvSpPr>
            <a:spLocks noGrp="1"/>
          </p:cNvSpPr>
          <p:nvPr>
            <p:ph type="body" sz="quarter" idx="20"/>
          </p:nvPr>
        </p:nvSpPr>
        <p:spPr>
          <a:xfrm>
            <a:off x="8299449"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294938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F5E88F4-34BF-4FB5-900D-00FBACE9F35D}"/>
              </a:ext>
            </a:extLst>
          </p:cNvPr>
          <p:cNvCxnSpPr>
            <a:cxnSpLocks/>
          </p:cNvCxnSpPr>
          <p:nvPr userDrawn="1"/>
        </p:nvCxnSpPr>
        <p:spPr>
          <a:xfrm>
            <a:off x="3233738"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dirty="0">
                <a:solidFill>
                  <a:schemeClr val="tx2">
                    <a:lumMod val="60000"/>
                    <a:lumOff val="40000"/>
                  </a:schemeClr>
                </a:solidFill>
              </a:defRPr>
            </a:lvl1pPr>
          </a:lstStyle>
          <a:p>
            <a:pPr lvl="0"/>
            <a:r>
              <a:rPr lang="en-US"/>
              <a:t>Edit Master text styles</a:t>
            </a:r>
          </a:p>
        </p:txBody>
      </p:sp>
      <p:sp>
        <p:nvSpPr>
          <p:cNvPr id="47" name="Text Placeholder 2"/>
          <p:cNvSpPr>
            <a:spLocks noGrp="1"/>
          </p:cNvSpPr>
          <p:nvPr>
            <p:ph idx="14"/>
          </p:nvPr>
        </p:nvSpPr>
        <p:spPr>
          <a:xfrm>
            <a:off x="3369738" y="1631112"/>
            <a:ext cx="8303150" cy="4086426"/>
          </a:xfrm>
          <a:prstGeom prst="rect">
            <a:avLst/>
          </a:prstGeo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idx="1"/>
          </p:nvPr>
        </p:nvSpPr>
        <p:spPr>
          <a:xfrm>
            <a:off x="492789" y="1631112"/>
            <a:ext cx="2606011" cy="4086426"/>
          </a:xfrm>
          <a:prstGeom prst="rect">
            <a:avLst/>
          </a:prstGeo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67163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CCBF85B-6B38-418B-B229-63FD770EDEA7}"/>
              </a:ext>
            </a:extLst>
          </p:cNvPr>
          <p:cNvCxnSpPr>
            <a:cxnSpLocks/>
          </p:cNvCxnSpPr>
          <p:nvPr userDrawn="1"/>
        </p:nvCxnSpPr>
        <p:spPr>
          <a:xfrm>
            <a:off x="8932863" y="17462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4" name="Content Placeholder 3"/>
          <p:cNvSpPr>
            <a:spLocks noGrp="1"/>
          </p:cNvSpPr>
          <p:nvPr>
            <p:ph sz="quarter" idx="14"/>
          </p:nvPr>
        </p:nvSpPr>
        <p:spPr>
          <a:xfrm>
            <a:off x="492125" y="1746560"/>
            <a:ext cx="8305669" cy="4086428"/>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5"/>
          </p:nvPr>
        </p:nvSpPr>
        <p:spPr>
          <a:xfrm>
            <a:off x="9037638" y="1746560"/>
            <a:ext cx="2635250" cy="4086428"/>
          </a:xfr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11968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114A2708-7A8B-4D20-8225-CD1C8C761ACF}"/>
              </a:ext>
            </a:extLst>
          </p:cNvPr>
          <p:cNvGrpSpPr>
            <a:grpSpLocks/>
          </p:cNvGrpSpPr>
          <p:nvPr userDrawn="1"/>
        </p:nvGrpSpPr>
        <p:grpSpPr bwMode="auto">
          <a:xfrm>
            <a:off x="4148138" y="1625600"/>
            <a:ext cx="3903662" cy="4305300"/>
            <a:chOff x="3706307" y="1883391"/>
            <a:chExt cx="3803176" cy="4472959"/>
          </a:xfrm>
        </p:grpSpPr>
        <p:cxnSp>
          <p:nvCxnSpPr>
            <p:cNvPr id="11" name="Straight Connector 10">
              <a:extLst>
                <a:ext uri="{FF2B5EF4-FFF2-40B4-BE49-F238E27FC236}">
                  <a16:creationId xmlns:a16="http://schemas.microsoft.com/office/drawing/2014/main" id="{EB25F9CF-0B60-43CC-9056-F30880901E51}"/>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A81E11-C818-456E-B39B-0D107A2FB43F}"/>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18" name="Text Placeholder 131"/>
          <p:cNvSpPr>
            <a:spLocks noGrp="1"/>
          </p:cNvSpPr>
          <p:nvPr>
            <p:ph type="body" sz="quarter" idx="16"/>
          </p:nvPr>
        </p:nvSpPr>
        <p:spPr>
          <a:xfrm>
            <a:off x="492125" y="1562924"/>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Edit Master text styles</a:t>
            </a:r>
          </a:p>
        </p:txBody>
      </p:sp>
      <p:sp>
        <p:nvSpPr>
          <p:cNvPr id="19" name="Text Placeholder 131"/>
          <p:cNvSpPr>
            <a:spLocks noGrp="1"/>
          </p:cNvSpPr>
          <p:nvPr>
            <p:ph type="body" sz="quarter" idx="17"/>
          </p:nvPr>
        </p:nvSpPr>
        <p:spPr>
          <a:xfrm>
            <a:off x="4416027" y="1569937"/>
            <a:ext cx="3359945" cy="560696"/>
          </a:xfrm>
        </p:spPr>
        <p:txBody>
          <a:bodyPr anchor="b" anchorCtr="0"/>
          <a:lstStyle>
            <a:lvl1pPr marL="0" indent="0">
              <a:buNone/>
              <a:defRPr lang="en-US" sz="2400" b="1" kern="1200" dirty="0" smtClean="0">
                <a:solidFill>
                  <a:schemeClr val="accent1"/>
                </a:solidFill>
                <a:latin typeface="+mn-lt"/>
                <a:ea typeface="ＭＳ Ｐゴシック" charset="0"/>
                <a:cs typeface="ＭＳ Ｐゴシック" charset="0"/>
              </a:defRPr>
            </a:lvl1pPr>
          </a:lstStyle>
          <a:p>
            <a:pPr lvl="0"/>
            <a:r>
              <a:rPr lang="en-US"/>
              <a:t>Edit Master text styles</a:t>
            </a:r>
          </a:p>
        </p:txBody>
      </p:sp>
      <p:sp>
        <p:nvSpPr>
          <p:cNvPr id="20" name="Text Placeholder 131"/>
          <p:cNvSpPr>
            <a:spLocks noGrp="1"/>
          </p:cNvSpPr>
          <p:nvPr>
            <p:ph type="body" sz="quarter" idx="18"/>
          </p:nvPr>
        </p:nvSpPr>
        <p:spPr>
          <a:xfrm>
            <a:off x="8306264" y="1569937"/>
            <a:ext cx="3359945" cy="560696"/>
          </a:xfrm>
        </p:spPr>
        <p:txBody>
          <a:bodyPr anchor="b" anchorCtr="0"/>
          <a:lstStyle>
            <a:lvl1pPr marL="0" indent="0">
              <a:buNone/>
              <a:defRPr lang="en-US" sz="2400" b="1" kern="1200" dirty="0" smtClean="0">
                <a:solidFill>
                  <a:schemeClr val="accent1"/>
                </a:solidFill>
                <a:latin typeface="+mn-lt"/>
                <a:ea typeface="ＭＳ Ｐゴシック" charset="0"/>
                <a:cs typeface="ＭＳ Ｐゴシック" charset="0"/>
              </a:defRPr>
            </a:lvl1pPr>
          </a:lstStyle>
          <a:p>
            <a:pPr lvl="0"/>
            <a:r>
              <a:rPr lang="en-US"/>
              <a:t>Edit Master text styles</a:t>
            </a:r>
          </a:p>
        </p:txBody>
      </p:sp>
      <p:sp>
        <p:nvSpPr>
          <p:cNvPr id="4" name="Content Placeholder 3"/>
          <p:cNvSpPr>
            <a:spLocks noGrp="1"/>
          </p:cNvSpPr>
          <p:nvPr>
            <p:ph sz="quarter" idx="19"/>
          </p:nvPr>
        </p:nvSpPr>
        <p:spPr>
          <a:xfrm>
            <a:off x="492125" y="2323016"/>
            <a:ext cx="3359945" cy="3608590"/>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20"/>
          </p:nvPr>
        </p:nvSpPr>
        <p:spPr>
          <a:xfrm>
            <a:off x="4416027" y="2323016"/>
            <a:ext cx="3359548" cy="3608387"/>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9" name="Content Placeholder 8"/>
          <p:cNvSpPr>
            <a:spLocks noGrp="1"/>
          </p:cNvSpPr>
          <p:nvPr>
            <p:ph sz="quarter" idx="21"/>
          </p:nvPr>
        </p:nvSpPr>
        <p:spPr>
          <a:xfrm>
            <a:off x="8306264" y="2323016"/>
            <a:ext cx="3360274" cy="3608387"/>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497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6" name="Picture Placeholder 5"/>
          <p:cNvSpPr>
            <a:spLocks noGrp="1"/>
          </p:cNvSpPr>
          <p:nvPr>
            <p:ph type="pic" sz="quarter" idx="17"/>
          </p:nvPr>
        </p:nvSpPr>
        <p:spPr>
          <a:xfrm>
            <a:off x="3354388" y="1671610"/>
            <a:ext cx="2606675" cy="1953683"/>
          </a:xfrm>
        </p:spPr>
        <p:txBody>
          <a:bodyPr/>
          <a:lstStyle>
            <a:lvl1pPr marL="0" indent="0">
              <a:buNone/>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809037"/>
            <a:ext cx="2606675" cy="1953683"/>
          </a:xfrm>
        </p:spPr>
        <p:txBody>
          <a:bodyPr/>
          <a:lstStyle>
            <a:lvl1pPr marL="0" indent="0">
              <a:buNone/>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71610"/>
            <a:ext cx="2606675" cy="1953683"/>
          </a:xfrm>
        </p:spPr>
        <p:txBody>
          <a:bodyPr/>
          <a:lstStyle>
            <a:lvl1pPr marL="0" indent="0">
              <a:buNone/>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809037"/>
            <a:ext cx="2606675" cy="1953683"/>
          </a:xfrm>
        </p:spPr>
        <p:txBody>
          <a:bodyPr/>
          <a:lstStyle>
            <a:lvl1pPr marL="0" indent="0">
              <a:buNone/>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92125" y="1671610"/>
            <a:ext cx="2606675" cy="4086225"/>
          </a:xfrm>
        </p:spPr>
        <p:txBody>
          <a:bodyPr/>
          <a:lstStyle>
            <a:lvl1pPr marL="0" indent="0">
              <a:buNone/>
              <a:defRPr>
                <a:solidFill>
                  <a:srgbClr val="383838"/>
                </a:solidFill>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71610"/>
            <a:ext cx="2606675" cy="4086225"/>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66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789" y="1671612"/>
            <a:ext cx="5467744" cy="4086426"/>
          </a:xfrm>
          <a:prstGeom prst="rect">
            <a:avLst/>
          </a:prstGeo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11237" y="1671610"/>
            <a:ext cx="5461651" cy="4086427"/>
          </a:xfrm>
        </p:spPr>
        <p:txBody>
          <a:bodyPr/>
          <a:lstStyle>
            <a:lvl1pPr marL="0" indent="0">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91706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10" name="Table Placeholder 3"/>
          <p:cNvSpPr>
            <a:spLocks noGrp="1"/>
          </p:cNvSpPr>
          <p:nvPr>
            <p:ph type="tbl" sz="quarter" idx="13"/>
          </p:nvPr>
        </p:nvSpPr>
        <p:spPr>
          <a:xfrm>
            <a:off x="492789" y="1536022"/>
            <a:ext cx="11180867" cy="4087104"/>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1677621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125" y="1745884"/>
            <a:ext cx="11180867" cy="4087104"/>
          </a:xfrm>
          <a:prstGeom prst="rect">
            <a:avLst/>
          </a:prstGeom>
        </p:spPr>
        <p:txBody>
          <a:bodyPr/>
          <a:lstStyle>
            <a:lvl1pPr marL="0" indent="0">
              <a:buNone/>
              <a:defRPr>
                <a:solidFill>
                  <a:srgbClr val="383838"/>
                </a:solidFill>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73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5700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9191A9FE-449B-4D65-A314-B50D80F224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1384F5AA-5239-4357-B200-8BEED4FBA1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97E2E261-7BED-4DD4-B009-2B25A53A4EBF}"/>
              </a:ext>
            </a:extLst>
          </p:cNvPr>
          <p:cNvSpPr txBox="1">
            <a:spLocks/>
          </p:cNvSpPr>
          <p:nvPr userDrawn="1"/>
        </p:nvSpPr>
        <p:spPr bwMode="auto">
          <a:xfrm>
            <a:off x="5016500" y="137477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rgbClr val="7F7F7F"/>
              </a:solidFill>
              <a:cs typeface="ＭＳ Ｐゴシック" charset="0"/>
            </a:endParaRPr>
          </a:p>
        </p:txBody>
      </p:sp>
      <p:sp>
        <p:nvSpPr>
          <p:cNvPr id="10" name="Subtitle 2">
            <a:extLst>
              <a:ext uri="{FF2B5EF4-FFF2-40B4-BE49-F238E27FC236}">
                <a16:creationId xmlns:a16="http://schemas.microsoft.com/office/drawing/2014/main" id="{853851FE-FFF1-472C-AEC9-BE3EC0DF692A}"/>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1" name="Rectangle 10">
            <a:extLst>
              <a:ext uri="{FF2B5EF4-FFF2-40B4-BE49-F238E27FC236}">
                <a16:creationId xmlns:a16="http://schemas.microsoft.com/office/drawing/2014/main" id="{07133448-B5CA-4850-92E8-804B482259E3}"/>
              </a:ext>
            </a:extLst>
          </p:cNvPr>
          <p:cNvSpPr/>
          <p:nvPr userDrawn="1"/>
        </p:nvSpPr>
        <p:spPr>
          <a:xfrm>
            <a:off x="3413125" y="4835525"/>
            <a:ext cx="4778375" cy="952500"/>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2" name="Rectangle 11">
            <a:extLst>
              <a:ext uri="{FF2B5EF4-FFF2-40B4-BE49-F238E27FC236}">
                <a16:creationId xmlns:a16="http://schemas.microsoft.com/office/drawing/2014/main" id="{EA04FC3D-FE02-4FF4-BA44-4FA201FDC89D}"/>
              </a:ext>
            </a:extLst>
          </p:cNvPr>
          <p:cNvSpPr/>
          <p:nvPr userDrawn="1"/>
        </p:nvSpPr>
        <p:spPr>
          <a:xfrm rot="5400000">
            <a:off x="9608344" y="4369594"/>
            <a:ext cx="955675" cy="3798887"/>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3" name="Rectangle 12">
            <a:extLst>
              <a:ext uri="{FF2B5EF4-FFF2-40B4-BE49-F238E27FC236}">
                <a16:creationId xmlns:a16="http://schemas.microsoft.com/office/drawing/2014/main" id="{41B1EEB9-F737-43CE-9DAF-FD651FCF17F4}"/>
              </a:ext>
            </a:extLst>
          </p:cNvPr>
          <p:cNvSpPr/>
          <p:nvPr userDrawn="1"/>
        </p:nvSpPr>
        <p:spPr>
          <a:xfrm rot="5400000">
            <a:off x="7239000" y="73026"/>
            <a:ext cx="3798887" cy="5726112"/>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4" name="TextBox 13">
            <a:extLst>
              <a:ext uri="{FF2B5EF4-FFF2-40B4-BE49-F238E27FC236}">
                <a16:creationId xmlns:a16="http://schemas.microsoft.com/office/drawing/2014/main" id="{DB146E33-F9AB-4720-97B5-DC431CB6E5F2}"/>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5" name="TextBox 20">
            <a:extLst>
              <a:ext uri="{FF2B5EF4-FFF2-40B4-BE49-F238E27FC236}">
                <a16:creationId xmlns:a16="http://schemas.microsoft.com/office/drawing/2014/main" id="{B1371B1D-E5D0-498C-9B3E-67F1875CD528}"/>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16" name="Picture 16">
            <a:extLst>
              <a:ext uri="{FF2B5EF4-FFF2-40B4-BE49-F238E27FC236}">
                <a16:creationId xmlns:a16="http://schemas.microsoft.com/office/drawing/2014/main" id="{48B9274A-2385-4BAC-AD9B-101FD86C1B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8050" y="1209675"/>
            <a:ext cx="2244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p:nvPr>
        </p:nvSpPr>
        <p:spPr>
          <a:xfrm>
            <a:off x="6649606" y="5958086"/>
            <a:ext cx="5041572" cy="239159"/>
          </a:xfrm>
        </p:spPr>
        <p:txBody>
          <a:bodyPr/>
          <a:lstStyle>
            <a:lvl1pPr algn="r">
              <a:spcAft>
                <a:spcPts val="600"/>
              </a:spcAft>
              <a:defRPr sz="1800">
                <a:solidFill>
                  <a:schemeClr val="bg1"/>
                </a:solidFill>
              </a:defRPr>
            </a:lvl1pPr>
          </a:lstStyle>
          <a:p>
            <a:pPr lvl="0"/>
            <a:r>
              <a:rPr lang="en-US"/>
              <a:t>Edit Master text styles</a:t>
            </a:r>
          </a:p>
        </p:txBody>
      </p:sp>
      <p:sp>
        <p:nvSpPr>
          <p:cNvPr id="22" name="Text Placeholder 28"/>
          <p:cNvSpPr>
            <a:spLocks noGrp="1"/>
          </p:cNvSpPr>
          <p:nvPr>
            <p:ph type="body" sz="quarter" idx="13"/>
          </p:nvPr>
        </p:nvSpPr>
        <p:spPr>
          <a:xfrm>
            <a:off x="6649606" y="6267966"/>
            <a:ext cx="5041572" cy="239159"/>
          </a:xfrm>
        </p:spPr>
        <p:txBody>
          <a:bodyPr/>
          <a:lstStyle>
            <a:lvl1pPr algn="r">
              <a:spcAft>
                <a:spcPts val="600"/>
              </a:spcAft>
              <a:defRPr sz="1800">
                <a:solidFill>
                  <a:schemeClr val="bg1"/>
                </a:solidFill>
              </a:defRPr>
            </a:lvl1pPr>
          </a:lstStyle>
          <a:p>
            <a:pPr lvl="0"/>
            <a:r>
              <a:rPr lang="en-US"/>
              <a:t>Edit Master text styles</a:t>
            </a:r>
          </a:p>
        </p:txBody>
      </p:sp>
      <p:sp>
        <p:nvSpPr>
          <p:cNvPr id="26" name="Title 1"/>
          <p:cNvSpPr>
            <a:spLocks noGrp="1"/>
          </p:cNvSpPr>
          <p:nvPr>
            <p:ph type="title"/>
          </p:nvPr>
        </p:nvSpPr>
        <p:spPr>
          <a:xfrm>
            <a:off x="6649606" y="2071010"/>
            <a:ext cx="5045507" cy="1556425"/>
          </a:xfrm>
        </p:spPr>
        <p:txBody>
          <a:bodyPr anchor="ctr" anchorCtr="0"/>
          <a:lstStyle>
            <a:lvl1pPr algn="r">
              <a:lnSpc>
                <a:spcPct val="85000"/>
              </a:lnSpc>
              <a:defRPr sz="5500" b="0" spc="-100" baseline="0">
                <a:solidFill>
                  <a:schemeClr val="bg1"/>
                </a:solidFill>
              </a:defRPr>
            </a:lvl1pPr>
          </a:lstStyle>
          <a:p>
            <a:r>
              <a:rPr lang="en-US"/>
              <a:t>Click to edit Master title style</a:t>
            </a:r>
            <a:endParaRPr lang="en-US" dirty="0"/>
          </a:p>
        </p:txBody>
      </p:sp>
      <p:sp>
        <p:nvSpPr>
          <p:cNvPr id="28" name="Text Placeholder 3"/>
          <p:cNvSpPr>
            <a:spLocks noGrp="1"/>
          </p:cNvSpPr>
          <p:nvPr>
            <p:ph type="body" sz="quarter" idx="14"/>
          </p:nvPr>
        </p:nvSpPr>
        <p:spPr>
          <a:xfrm>
            <a:off x="7426906" y="1652709"/>
            <a:ext cx="4268207" cy="289871"/>
          </a:xfrm>
        </p:spPr>
        <p:txBody>
          <a:bodyPr/>
          <a:lstStyle>
            <a:lvl1pPr algn="r">
              <a:defRPr sz="2400" baseline="0">
                <a:solidFill>
                  <a:schemeClr val="bg1"/>
                </a:solidFill>
              </a:defRPr>
            </a:lvl1pPr>
          </a:lstStyle>
          <a:p>
            <a:pPr lvl="0"/>
            <a:r>
              <a:rPr lang="en-US"/>
              <a:t>Edit Master text styles</a:t>
            </a:r>
          </a:p>
        </p:txBody>
      </p:sp>
      <p:sp>
        <p:nvSpPr>
          <p:cNvPr id="17" name="Subtitle 2"/>
          <p:cNvSpPr>
            <a:spLocks noGrp="1"/>
          </p:cNvSpPr>
          <p:nvPr>
            <p:ph type="subTitle" idx="1"/>
          </p:nvPr>
        </p:nvSpPr>
        <p:spPr>
          <a:xfrm>
            <a:off x="6654335" y="3590524"/>
            <a:ext cx="5040778" cy="739253"/>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592933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2" name="TextBox 26">
            <a:extLst>
              <a:ext uri="{FF2B5EF4-FFF2-40B4-BE49-F238E27FC236}">
                <a16:creationId xmlns:a16="http://schemas.microsoft.com/office/drawing/2014/main" id="{A2A34492-F104-49D9-B2A8-5887D4BE4189}"/>
              </a:ext>
            </a:extLst>
          </p:cNvPr>
          <p:cNvSpPr txBox="1">
            <a:spLocks noChangeArrowheads="1"/>
          </p:cNvSpPr>
          <p:nvPr userDrawn="1"/>
        </p:nvSpPr>
        <p:spPr bwMode="auto">
          <a:xfrm>
            <a:off x="492125" y="6430963"/>
            <a:ext cx="917575"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70E07034-B01E-4995-A0AB-E9D06DC28C30}"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a:solidFill>
                <a:srgbClr val="7F7F7F"/>
              </a:solidFill>
            </a:endParaRPr>
          </a:p>
        </p:txBody>
      </p:sp>
      <p:pic>
        <p:nvPicPr>
          <p:cNvPr id="3" name="Picture 8">
            <a:extLst>
              <a:ext uri="{FF2B5EF4-FFF2-40B4-BE49-F238E27FC236}">
                <a16:creationId xmlns:a16="http://schemas.microsoft.com/office/drawing/2014/main" id="{ECC54FFF-040E-4293-A78C-D12026DB66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69325" y="2768600"/>
            <a:ext cx="1911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4C27F2-5006-428E-B404-DFA19F59A57A}"/>
              </a:ext>
            </a:extLst>
          </p:cNvPr>
          <p:cNvSpPr txBox="1">
            <a:spLocks noChangeArrowheads="1"/>
          </p:cNvSpPr>
          <p:nvPr userDrawn="1"/>
        </p:nvSpPr>
        <p:spPr bwMode="auto">
          <a:xfrm>
            <a:off x="492125" y="6430963"/>
            <a:ext cx="917575"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3D584DE2-3A9D-4119-8B84-79386FA94C59}" type="slidenum">
              <a:rPr lang="en-US" altLang="en-US" sz="1000" smtClean="0">
                <a:solidFill>
                  <a:schemeClr val="bg1"/>
                </a:solidFill>
              </a:rPr>
              <a:pPr eaLnBrk="1" hangingPunct="1">
                <a:lnSpc>
                  <a:spcPct val="90000"/>
                </a:lnSpc>
                <a:spcAft>
                  <a:spcPts val="600"/>
                </a:spcAft>
                <a:buFont typeface="Arial" charset="0"/>
                <a:buNone/>
                <a:defRPr/>
              </a:pPr>
              <a:t>‹#›</a:t>
            </a:fld>
            <a:endParaRPr lang="en-US" altLang="en-US" sz="1000">
              <a:solidFill>
                <a:schemeClr val="bg1"/>
              </a:solidFill>
            </a:endParaRPr>
          </a:p>
        </p:txBody>
      </p:sp>
      <p:sp>
        <p:nvSpPr>
          <p:cNvPr id="5" name="Rectangle 4">
            <a:extLst>
              <a:ext uri="{FF2B5EF4-FFF2-40B4-BE49-F238E27FC236}">
                <a16:creationId xmlns:a16="http://schemas.microsoft.com/office/drawing/2014/main" id="{45EF4A43-763A-4A78-98FA-A857C8AEB631}"/>
              </a:ext>
            </a:extLst>
          </p:cNvPr>
          <p:cNvSpPr>
            <a:spLocks noChangeArrowheads="1"/>
          </p:cNvSpPr>
          <p:nvPr userDrawn="1"/>
        </p:nvSpPr>
        <p:spPr bwMode="auto">
          <a:xfrm>
            <a:off x="1344613" y="944563"/>
            <a:ext cx="44037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defRPr/>
            </a:pPr>
            <a:r>
              <a:rPr lang="en-US" altLang="en-US" sz="3700" dirty="0">
                <a:solidFill>
                  <a:schemeClr val="bg1"/>
                </a:solidFill>
              </a:rPr>
              <a:t>Thank You!</a:t>
            </a:r>
          </a:p>
          <a:p>
            <a:pPr>
              <a:defRPr/>
            </a:pPr>
            <a:r>
              <a:rPr lang="en-US" altLang="en-US" sz="3700" dirty="0" err="1">
                <a:solidFill>
                  <a:schemeClr val="bg1"/>
                </a:solidFill>
              </a:rPr>
              <a:t>Danke</a:t>
            </a:r>
            <a:r>
              <a:rPr lang="en-US" altLang="en-US" sz="3700" dirty="0">
                <a:solidFill>
                  <a:schemeClr val="bg1"/>
                </a:solidFill>
              </a:rPr>
              <a:t>!</a:t>
            </a:r>
          </a:p>
          <a:p>
            <a:pPr>
              <a:defRPr/>
            </a:pPr>
            <a:r>
              <a:rPr lang="en-US" altLang="en-US" sz="3700" dirty="0">
                <a:solidFill>
                  <a:schemeClr val="bg1"/>
                </a:solidFill>
              </a:rPr>
              <a:t>Merci!</a:t>
            </a:r>
          </a:p>
          <a:p>
            <a:pPr>
              <a:defRPr/>
            </a:pPr>
            <a:r>
              <a:rPr lang="en-US" altLang="en-US" sz="3700" dirty="0" err="1">
                <a:solidFill>
                  <a:schemeClr val="bg1"/>
                </a:solidFill>
              </a:rPr>
              <a:t>谢谢</a:t>
            </a:r>
            <a:r>
              <a:rPr lang="en-US" altLang="en-US" sz="3700" dirty="0">
                <a:solidFill>
                  <a:schemeClr val="bg1"/>
                </a:solidFill>
              </a:rPr>
              <a:t>!</a:t>
            </a:r>
          </a:p>
          <a:p>
            <a:pPr>
              <a:defRPr/>
            </a:pPr>
            <a:r>
              <a:rPr lang="en-US" altLang="en-US" sz="3700" dirty="0" err="1">
                <a:solidFill>
                  <a:schemeClr val="bg1"/>
                </a:solidFill>
              </a:rPr>
              <a:t>ありがとう</a:t>
            </a:r>
            <a:r>
              <a:rPr lang="en-US" altLang="en-US" sz="3700" dirty="0">
                <a:solidFill>
                  <a:schemeClr val="bg1"/>
                </a:solidFill>
              </a:rPr>
              <a:t>!</a:t>
            </a:r>
          </a:p>
          <a:p>
            <a:pPr>
              <a:defRPr/>
            </a:pPr>
            <a:r>
              <a:rPr lang="en-US" altLang="en-US" sz="3700" dirty="0">
                <a:solidFill>
                  <a:schemeClr val="bg1"/>
                </a:solidFill>
              </a:rPr>
              <a:t>Gracias!</a:t>
            </a:r>
          </a:p>
          <a:p>
            <a:pPr>
              <a:defRPr/>
            </a:pPr>
            <a:r>
              <a:rPr lang="en-US" altLang="en-US" sz="3700" dirty="0" err="1">
                <a:solidFill>
                  <a:schemeClr val="bg1"/>
                </a:solidFill>
              </a:rPr>
              <a:t>Kiitos</a:t>
            </a:r>
            <a:r>
              <a:rPr lang="en-US" altLang="en-US" sz="3700" dirty="0">
                <a:solidFill>
                  <a:schemeClr val="bg1"/>
                </a:solidFill>
              </a:rPr>
              <a:t>!</a:t>
            </a:r>
          </a:p>
          <a:p>
            <a:pPr>
              <a:defRPr/>
            </a:pPr>
            <a:r>
              <a:rPr lang="ko-KR" altLang="en-US" b="1" dirty="0">
                <a:solidFill>
                  <a:schemeClr val="bg1"/>
                </a:solidFill>
              </a:rPr>
              <a:t>감사합니다</a:t>
            </a:r>
            <a:endParaRPr lang="ko-KR" altLang="en-US" dirty="0">
              <a:solidFill>
                <a:schemeClr val="bg1"/>
              </a:solidFill>
            </a:endParaRPr>
          </a:p>
          <a:p>
            <a:pPr>
              <a:defRPr/>
            </a:pPr>
            <a:r>
              <a:rPr lang="hi-IN" dirty="0">
                <a:solidFill>
                  <a:schemeClr val="bg1"/>
                </a:solidFill>
              </a:rPr>
              <a:t>धन्यवाद</a:t>
            </a:r>
          </a:p>
        </p:txBody>
      </p:sp>
      <p:sp>
        <p:nvSpPr>
          <p:cNvPr id="6" name="Rectangle 5">
            <a:extLst>
              <a:ext uri="{FF2B5EF4-FFF2-40B4-BE49-F238E27FC236}">
                <a16:creationId xmlns:a16="http://schemas.microsoft.com/office/drawing/2014/main" id="{9EE0DEA7-43E8-4E8B-BF3B-ECDD1789EFD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7" name="TextBox 20">
            <a:extLst>
              <a:ext uri="{FF2B5EF4-FFF2-40B4-BE49-F238E27FC236}">
                <a16:creationId xmlns:a16="http://schemas.microsoft.com/office/drawing/2014/main" id="{EDCEC421-DC18-4F4D-908C-1BDA875A15E8}"/>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spTree>
    <p:extLst>
      <p:ext uri="{BB962C8B-B14F-4D97-AF65-F5344CB8AC3E}">
        <p14:creationId xmlns:p14="http://schemas.microsoft.com/office/powerpoint/2010/main" val="2898398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sp>
        <p:nvSpPr>
          <p:cNvPr id="2" name="TextBox 26">
            <a:extLst>
              <a:ext uri="{FF2B5EF4-FFF2-40B4-BE49-F238E27FC236}">
                <a16:creationId xmlns:a16="http://schemas.microsoft.com/office/drawing/2014/main" id="{60469B51-4F41-474D-899C-9101B8E89B06}"/>
              </a:ext>
            </a:extLst>
          </p:cNvPr>
          <p:cNvSpPr txBox="1">
            <a:spLocks noChangeArrowheads="1"/>
          </p:cNvSpPr>
          <p:nvPr userDrawn="1"/>
        </p:nvSpPr>
        <p:spPr bwMode="auto">
          <a:xfrm>
            <a:off x="492125" y="6430963"/>
            <a:ext cx="917575"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D3C19EB0-1FB8-4B0E-97A7-851B376C9AFB}"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a:solidFill>
                <a:srgbClr val="7F7F7F"/>
              </a:solidFill>
            </a:endParaRPr>
          </a:p>
        </p:txBody>
      </p:sp>
      <p:sp>
        <p:nvSpPr>
          <p:cNvPr id="3" name="TextBox 2">
            <a:extLst>
              <a:ext uri="{FF2B5EF4-FFF2-40B4-BE49-F238E27FC236}">
                <a16:creationId xmlns:a16="http://schemas.microsoft.com/office/drawing/2014/main" id="{310E89F6-8B1D-440B-A606-D6472285A2D4}"/>
              </a:ext>
            </a:extLst>
          </p:cNvPr>
          <p:cNvSpPr txBox="1">
            <a:spLocks noChangeArrowheads="1"/>
          </p:cNvSpPr>
          <p:nvPr userDrawn="1"/>
        </p:nvSpPr>
        <p:spPr bwMode="auto">
          <a:xfrm>
            <a:off x="492125" y="6430963"/>
            <a:ext cx="917575"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94E6D76A-D4FF-448C-95E1-0684FC86836B}" type="slidenum">
              <a:rPr lang="en-US" altLang="en-US" sz="1000" smtClean="0">
                <a:solidFill>
                  <a:schemeClr val="bg1"/>
                </a:solidFill>
              </a:rPr>
              <a:pPr eaLnBrk="1" hangingPunct="1">
                <a:lnSpc>
                  <a:spcPct val="90000"/>
                </a:lnSpc>
                <a:spcAft>
                  <a:spcPts val="600"/>
                </a:spcAft>
                <a:buFont typeface="Arial" charset="0"/>
                <a:buNone/>
                <a:defRPr/>
              </a:pPr>
              <a:t>‹#›</a:t>
            </a:fld>
            <a:endParaRPr lang="en-US" altLang="en-US" sz="1000">
              <a:solidFill>
                <a:schemeClr val="bg1"/>
              </a:solidFill>
            </a:endParaRPr>
          </a:p>
        </p:txBody>
      </p:sp>
      <p:sp>
        <p:nvSpPr>
          <p:cNvPr id="4" name="Rectangle 3">
            <a:extLst>
              <a:ext uri="{FF2B5EF4-FFF2-40B4-BE49-F238E27FC236}">
                <a16:creationId xmlns:a16="http://schemas.microsoft.com/office/drawing/2014/main" id="{5AAB441B-C53F-49CC-9D00-D557A10A485D}"/>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5" name="TextBox 20">
            <a:extLst>
              <a:ext uri="{FF2B5EF4-FFF2-40B4-BE49-F238E27FC236}">
                <a16:creationId xmlns:a16="http://schemas.microsoft.com/office/drawing/2014/main" id="{A67728C3-36B0-449B-A0E3-6FDE16164B47}"/>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sp>
        <p:nvSpPr>
          <p:cNvPr id="6" name="Rectangle 5">
            <a:extLst>
              <a:ext uri="{FF2B5EF4-FFF2-40B4-BE49-F238E27FC236}">
                <a16:creationId xmlns:a16="http://schemas.microsoft.com/office/drawing/2014/main" id="{0B3A1922-DC94-4C4E-B0EB-A17F59FA8DB3}"/>
              </a:ext>
            </a:extLst>
          </p:cNvPr>
          <p:cNvSpPr>
            <a:spLocks noChangeArrowheads="1"/>
          </p:cNvSpPr>
          <p:nvPr userDrawn="1"/>
        </p:nvSpPr>
        <p:spPr bwMode="auto">
          <a:xfrm>
            <a:off x="728663" y="4800600"/>
            <a:ext cx="5432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7" name="Picture 12">
            <a:extLst>
              <a:ext uri="{FF2B5EF4-FFF2-40B4-BE49-F238E27FC236}">
                <a16:creationId xmlns:a16="http://schemas.microsoft.com/office/drawing/2014/main" id="{4CAEB61F-5C5B-402E-A3C9-0F328A3DB5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69325" y="2768600"/>
            <a:ext cx="1911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42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ubtitle and Content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1E09E-E80A-4DB6-BC16-53731D379FC7}"/>
              </a:ext>
            </a:extLst>
          </p:cNvPr>
          <p:cNvSpPr/>
          <p:nvPr userDrawn="1"/>
        </p:nvSpPr>
        <p:spPr>
          <a:xfrm>
            <a:off x="0" y="0"/>
            <a:ext cx="12192000" cy="596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BA9D7E58-0873-4139-BEC0-EB7B3BB161D2}"/>
              </a:ext>
            </a:extLst>
          </p:cNvPr>
          <p:cNvSpPr/>
          <p:nvPr userDrawn="1"/>
        </p:nvSpPr>
        <p:spPr>
          <a:xfrm>
            <a:off x="-15875" y="0"/>
            <a:ext cx="12192000" cy="596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9" name="Picture 8">
            <a:extLst>
              <a:ext uri="{FF2B5EF4-FFF2-40B4-BE49-F238E27FC236}">
                <a16:creationId xmlns:a16="http://schemas.microsoft.com/office/drawing/2014/main" id="{4A591610-CC17-4969-8433-050E55D944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82461" y="5720754"/>
            <a:ext cx="5800089" cy="1137247"/>
          </a:xfrm>
          <a:custGeom>
            <a:avLst/>
            <a:gdLst>
              <a:gd name="connsiteX0" fmla="*/ 1969769 w 5800089"/>
              <a:gd name="connsiteY0" fmla="*/ 0 h 1137247"/>
              <a:gd name="connsiteX1" fmla="*/ 5800089 w 5800089"/>
              <a:gd name="connsiteY1" fmla="*/ 0 h 1137247"/>
              <a:gd name="connsiteX2" fmla="*/ 3830319 w 5800089"/>
              <a:gd name="connsiteY2" fmla="*/ 1137247 h 1137247"/>
              <a:gd name="connsiteX3" fmla="*/ 0 w 5800089"/>
              <a:gd name="connsiteY3" fmla="*/ 1137247 h 1137247"/>
            </a:gdLst>
            <a:ahLst/>
            <a:cxnLst>
              <a:cxn ang="0">
                <a:pos x="connsiteX0" y="connsiteY0"/>
              </a:cxn>
              <a:cxn ang="0">
                <a:pos x="connsiteX1" y="connsiteY1"/>
              </a:cxn>
              <a:cxn ang="0">
                <a:pos x="connsiteX2" y="connsiteY2"/>
              </a:cxn>
              <a:cxn ang="0">
                <a:pos x="connsiteX3" y="connsiteY3"/>
              </a:cxn>
            </a:cxnLst>
            <a:rect l="l" t="t" r="r" b="b"/>
            <a:pathLst>
              <a:path w="5800089" h="1137247">
                <a:moveTo>
                  <a:pt x="1969769" y="0"/>
                </a:moveTo>
                <a:lnTo>
                  <a:pt x="5800089" y="0"/>
                </a:lnTo>
                <a:lnTo>
                  <a:pt x="3830319" y="1137247"/>
                </a:lnTo>
                <a:lnTo>
                  <a:pt x="0" y="1137247"/>
                </a:lnTo>
                <a:close/>
              </a:path>
            </a:pathLst>
          </a:cu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bg1"/>
                </a:solidFill>
              </a:defRPr>
            </a:lvl1pPr>
          </a:lstStyle>
          <a:p>
            <a:pPr lvl="0"/>
            <a:r>
              <a:rPr lang="en-US"/>
              <a:t>Edit Master text styles</a:t>
            </a:r>
          </a:p>
        </p:txBody>
      </p:sp>
      <p:sp>
        <p:nvSpPr>
          <p:cNvPr id="8" name="Text Placeholder 2"/>
          <p:cNvSpPr>
            <a:spLocks noGrp="1"/>
          </p:cNvSpPr>
          <p:nvPr>
            <p:ph idx="1"/>
          </p:nvPr>
        </p:nvSpPr>
        <p:spPr>
          <a:xfrm>
            <a:off x="490435" y="1666160"/>
            <a:ext cx="11180867" cy="3619578"/>
          </a:xfrm>
          <a:prstGeom prst="rect">
            <a:avLst/>
          </a:prstGeom>
        </p:spPr>
        <p:txBody>
          <a:bodyPr/>
          <a:lstStyle>
            <a:lvl1pPr marL="0" indent="0">
              <a:buNone/>
              <a:defRPr>
                <a:solidFill>
                  <a:srgbClr val="93E5FF"/>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2588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63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881F7329-72E1-410D-B159-CAFFC8A65DAC}"/>
              </a:ext>
            </a:extLst>
          </p:cNvPr>
          <p:cNvPicPr>
            <a:picLocks noChangeAspect="1"/>
          </p:cNvPicPr>
          <p:nvPr userDrawn="1"/>
        </p:nvPicPr>
        <p:blipFill>
          <a:blip r:embed="rId2">
            <a:extLst>
              <a:ext uri="{28A0092B-C50C-407E-A947-70E740481C1C}">
                <a14:useLocalDpi xmlns:a14="http://schemas.microsoft.com/office/drawing/2010/main" val="0"/>
              </a:ext>
            </a:extLst>
          </a:blip>
          <a:srcRect t="-2"/>
          <a:stretch>
            <a:fillRect/>
          </a:stretch>
        </p:blipFill>
        <p:spPr bwMode="auto">
          <a:xfrm>
            <a:off x="0" y="0"/>
            <a:ext cx="1222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6671FFD2-62DD-44F2-B7FC-C1C9E1E92F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32E4E07A-6819-4C29-BF28-4F83F8BD2D4B}"/>
              </a:ext>
            </a:extLst>
          </p:cNvPr>
          <p:cNvSpPr txBox="1">
            <a:spLocks/>
          </p:cNvSpPr>
          <p:nvPr userDrawn="1"/>
        </p:nvSpPr>
        <p:spPr bwMode="auto">
          <a:xfrm>
            <a:off x="5016500" y="137477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rgbClr val="7F7F7F"/>
              </a:solidFill>
              <a:cs typeface="ＭＳ Ｐゴシック" charset="0"/>
            </a:endParaRPr>
          </a:p>
        </p:txBody>
      </p:sp>
      <p:sp>
        <p:nvSpPr>
          <p:cNvPr id="10" name="Subtitle 2">
            <a:extLst>
              <a:ext uri="{FF2B5EF4-FFF2-40B4-BE49-F238E27FC236}">
                <a16:creationId xmlns:a16="http://schemas.microsoft.com/office/drawing/2014/main" id="{3D57E3AF-04F8-4E7D-9BA5-B48233D16A5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1" name="Rectangle 10">
            <a:extLst>
              <a:ext uri="{FF2B5EF4-FFF2-40B4-BE49-F238E27FC236}">
                <a16:creationId xmlns:a16="http://schemas.microsoft.com/office/drawing/2014/main" id="{497630BA-F687-4796-8386-5F084C22C874}"/>
              </a:ext>
            </a:extLst>
          </p:cNvPr>
          <p:cNvSpPr/>
          <p:nvPr userDrawn="1"/>
        </p:nvSpPr>
        <p:spPr>
          <a:xfrm>
            <a:off x="3413125" y="4835525"/>
            <a:ext cx="4778375" cy="952500"/>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2" name="Rectangle 11">
            <a:extLst>
              <a:ext uri="{FF2B5EF4-FFF2-40B4-BE49-F238E27FC236}">
                <a16:creationId xmlns:a16="http://schemas.microsoft.com/office/drawing/2014/main" id="{684A0690-E005-4537-A292-DD859965222C}"/>
              </a:ext>
            </a:extLst>
          </p:cNvPr>
          <p:cNvSpPr/>
          <p:nvPr userDrawn="1"/>
        </p:nvSpPr>
        <p:spPr>
          <a:xfrm rot="5400000">
            <a:off x="9608344" y="4369594"/>
            <a:ext cx="955675" cy="3798887"/>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3" name="Rectangle 12">
            <a:extLst>
              <a:ext uri="{FF2B5EF4-FFF2-40B4-BE49-F238E27FC236}">
                <a16:creationId xmlns:a16="http://schemas.microsoft.com/office/drawing/2014/main" id="{389C8DAB-6E80-43C8-B1D5-92781A9333B3}"/>
              </a:ext>
            </a:extLst>
          </p:cNvPr>
          <p:cNvSpPr/>
          <p:nvPr userDrawn="1"/>
        </p:nvSpPr>
        <p:spPr>
          <a:xfrm rot="5400000">
            <a:off x="7239000" y="73026"/>
            <a:ext cx="3798887" cy="5726112"/>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4" name="TextBox 13">
            <a:extLst>
              <a:ext uri="{FF2B5EF4-FFF2-40B4-BE49-F238E27FC236}">
                <a16:creationId xmlns:a16="http://schemas.microsoft.com/office/drawing/2014/main" id="{A06BBFBC-AD83-46C6-8A92-1A6C7DF2B428}"/>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5" name="TextBox 20">
            <a:extLst>
              <a:ext uri="{FF2B5EF4-FFF2-40B4-BE49-F238E27FC236}">
                <a16:creationId xmlns:a16="http://schemas.microsoft.com/office/drawing/2014/main" id="{6B75FFE4-11B1-46BA-8330-0110FEFE81FB}"/>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16" name="Picture 16">
            <a:extLst>
              <a:ext uri="{FF2B5EF4-FFF2-40B4-BE49-F238E27FC236}">
                <a16:creationId xmlns:a16="http://schemas.microsoft.com/office/drawing/2014/main" id="{225A10BD-84F3-4666-BF7A-4853183B66F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875" y="1206500"/>
            <a:ext cx="22399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p:nvPr>
        </p:nvSpPr>
        <p:spPr>
          <a:xfrm>
            <a:off x="6649606" y="5958086"/>
            <a:ext cx="5041572" cy="239159"/>
          </a:xfrm>
        </p:spPr>
        <p:txBody>
          <a:bodyPr/>
          <a:lstStyle>
            <a:lvl1pPr algn="r">
              <a:spcAft>
                <a:spcPts val="600"/>
              </a:spcAft>
              <a:defRPr sz="1800">
                <a:solidFill>
                  <a:schemeClr val="bg1"/>
                </a:solidFill>
              </a:defRPr>
            </a:lvl1pPr>
          </a:lstStyle>
          <a:p>
            <a:pPr lvl="0"/>
            <a:r>
              <a:rPr lang="en-US"/>
              <a:t>Edit Master text styles</a:t>
            </a:r>
          </a:p>
        </p:txBody>
      </p:sp>
      <p:sp>
        <p:nvSpPr>
          <p:cNvPr id="22" name="Text Placeholder 28"/>
          <p:cNvSpPr>
            <a:spLocks noGrp="1"/>
          </p:cNvSpPr>
          <p:nvPr>
            <p:ph type="body" sz="quarter" idx="13"/>
          </p:nvPr>
        </p:nvSpPr>
        <p:spPr>
          <a:xfrm>
            <a:off x="6649606" y="6267966"/>
            <a:ext cx="5041572" cy="239159"/>
          </a:xfrm>
        </p:spPr>
        <p:txBody>
          <a:bodyPr/>
          <a:lstStyle>
            <a:lvl1pPr algn="r">
              <a:spcAft>
                <a:spcPts val="600"/>
              </a:spcAft>
              <a:defRPr sz="1800">
                <a:solidFill>
                  <a:schemeClr val="bg1"/>
                </a:solidFill>
              </a:defRPr>
            </a:lvl1pPr>
          </a:lstStyle>
          <a:p>
            <a:pPr lvl="0"/>
            <a:r>
              <a:rPr lang="en-US"/>
              <a:t>Edit Master text styles</a:t>
            </a:r>
          </a:p>
        </p:txBody>
      </p:sp>
      <p:sp>
        <p:nvSpPr>
          <p:cNvPr id="26" name="Title 1"/>
          <p:cNvSpPr>
            <a:spLocks noGrp="1"/>
          </p:cNvSpPr>
          <p:nvPr>
            <p:ph type="title"/>
          </p:nvPr>
        </p:nvSpPr>
        <p:spPr>
          <a:xfrm>
            <a:off x="6649606" y="2071010"/>
            <a:ext cx="5045507" cy="1556425"/>
          </a:xfrm>
        </p:spPr>
        <p:txBody>
          <a:bodyPr anchor="ctr" anchorCtr="0"/>
          <a:lstStyle>
            <a:lvl1pPr algn="r">
              <a:lnSpc>
                <a:spcPct val="85000"/>
              </a:lnSpc>
              <a:defRPr sz="5500" b="0" spc="-100" baseline="0">
                <a:solidFill>
                  <a:schemeClr val="bg1"/>
                </a:solidFill>
              </a:defRPr>
            </a:lvl1pPr>
          </a:lstStyle>
          <a:p>
            <a:r>
              <a:rPr lang="en-US"/>
              <a:t>Click to edit Master title style</a:t>
            </a:r>
            <a:endParaRPr lang="en-US" dirty="0"/>
          </a:p>
        </p:txBody>
      </p:sp>
      <p:sp>
        <p:nvSpPr>
          <p:cNvPr id="28" name="Text Placeholder 3"/>
          <p:cNvSpPr>
            <a:spLocks noGrp="1"/>
          </p:cNvSpPr>
          <p:nvPr>
            <p:ph type="body" sz="quarter" idx="14"/>
          </p:nvPr>
        </p:nvSpPr>
        <p:spPr>
          <a:xfrm>
            <a:off x="7426906" y="1652709"/>
            <a:ext cx="4268207" cy="289871"/>
          </a:xfrm>
        </p:spPr>
        <p:txBody>
          <a:bodyPr/>
          <a:lstStyle>
            <a:lvl1pPr algn="r">
              <a:defRPr sz="2400" baseline="0">
                <a:solidFill>
                  <a:schemeClr val="bg1"/>
                </a:solidFill>
              </a:defRPr>
            </a:lvl1pPr>
          </a:lstStyle>
          <a:p>
            <a:pPr lvl="0"/>
            <a:r>
              <a:rPr lang="en-US"/>
              <a:t>Edit Master text styles</a:t>
            </a:r>
          </a:p>
        </p:txBody>
      </p:sp>
      <p:sp>
        <p:nvSpPr>
          <p:cNvPr id="20" name="Subtitle 2"/>
          <p:cNvSpPr>
            <a:spLocks noGrp="1"/>
          </p:cNvSpPr>
          <p:nvPr>
            <p:ph type="subTitle" idx="1"/>
          </p:nvPr>
        </p:nvSpPr>
        <p:spPr>
          <a:xfrm>
            <a:off x="6654335" y="3590524"/>
            <a:ext cx="5040778" cy="739253"/>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3954915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6ACCD9-F471-43BC-B77A-0C37A0363E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tx2"/>
              </a:solidFill>
              <a:cs typeface="ＭＳ Ｐゴシック" charset="0"/>
            </a:endParaRPr>
          </a:p>
        </p:txBody>
      </p:sp>
      <p:sp>
        <p:nvSpPr>
          <p:cNvPr id="8" name="TextBox 20">
            <a:extLst>
              <a:ext uri="{FF2B5EF4-FFF2-40B4-BE49-F238E27FC236}">
                <a16:creationId xmlns:a16="http://schemas.microsoft.com/office/drawing/2014/main" id="{5B1BEE8E-C9DD-4507-ABC1-BE5E4AA64E08}"/>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9" name="Picture 9">
            <a:extLst>
              <a:ext uri="{FF2B5EF4-FFF2-40B4-BE49-F238E27FC236}">
                <a16:creationId xmlns:a16="http://schemas.microsoft.com/office/drawing/2014/main" id="{ED085226-B7FC-4237-9307-87DDA9C6AC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4875" y="1206500"/>
            <a:ext cx="22399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title"/>
          </p:nvPr>
        </p:nvSpPr>
        <p:spPr>
          <a:xfrm>
            <a:off x="6294006" y="2057639"/>
            <a:ext cx="5045507" cy="1556425"/>
          </a:xfrm>
        </p:spPr>
        <p:txBody>
          <a:bodyPr anchor="ctr" anchorCtr="0"/>
          <a:lstStyle>
            <a:lvl1pPr algn="r">
              <a:lnSpc>
                <a:spcPct val="85000"/>
              </a:lnSpc>
              <a:defRPr sz="5500" b="0" spc="-100" baseline="0">
                <a:solidFill>
                  <a:schemeClr val="bg1"/>
                </a:solidFill>
              </a:defRPr>
            </a:lvl1pPr>
          </a:lstStyle>
          <a:p>
            <a:r>
              <a:rPr lang="en-US"/>
              <a:t>Click to edit Master title style</a:t>
            </a:r>
            <a:endParaRPr lang="en-US" dirty="0"/>
          </a:p>
        </p:txBody>
      </p:sp>
      <p:sp>
        <p:nvSpPr>
          <p:cNvPr id="20" name="Subtitle 2"/>
          <p:cNvSpPr>
            <a:spLocks noGrp="1"/>
          </p:cNvSpPr>
          <p:nvPr>
            <p:ph type="subTitle" idx="1"/>
          </p:nvPr>
        </p:nvSpPr>
        <p:spPr>
          <a:xfrm>
            <a:off x="6298735" y="3671282"/>
            <a:ext cx="5040778" cy="739253"/>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1" name="Text Placeholder 28"/>
          <p:cNvSpPr>
            <a:spLocks noGrp="1"/>
          </p:cNvSpPr>
          <p:nvPr>
            <p:ph type="body" sz="quarter" idx="12"/>
          </p:nvPr>
        </p:nvSpPr>
        <p:spPr>
          <a:xfrm>
            <a:off x="6294006" y="5562481"/>
            <a:ext cx="5041572" cy="239159"/>
          </a:xfrm>
        </p:spPr>
        <p:txBody>
          <a:bodyPr/>
          <a:lstStyle>
            <a:lvl1pPr algn="r">
              <a:spcAft>
                <a:spcPts val="600"/>
              </a:spcAft>
              <a:defRPr sz="1600">
                <a:solidFill>
                  <a:schemeClr val="bg1"/>
                </a:solidFill>
              </a:defRPr>
            </a:lvl1pPr>
          </a:lstStyle>
          <a:p>
            <a:pPr lvl="0"/>
            <a:r>
              <a:rPr lang="en-US"/>
              <a:t>Edit Master text styles</a:t>
            </a:r>
          </a:p>
        </p:txBody>
      </p:sp>
      <p:sp>
        <p:nvSpPr>
          <p:cNvPr id="22" name="Text Placeholder 28"/>
          <p:cNvSpPr>
            <a:spLocks noGrp="1"/>
          </p:cNvSpPr>
          <p:nvPr>
            <p:ph type="body" sz="quarter" idx="13"/>
          </p:nvPr>
        </p:nvSpPr>
        <p:spPr>
          <a:xfrm>
            <a:off x="6294006" y="5872361"/>
            <a:ext cx="5041572" cy="239159"/>
          </a:xfrm>
        </p:spPr>
        <p:txBody>
          <a:bodyPr/>
          <a:lstStyle>
            <a:lvl1pPr algn="r">
              <a:spcAft>
                <a:spcPts val="600"/>
              </a:spcAft>
              <a:defRPr sz="1600">
                <a:solidFill>
                  <a:schemeClr val="bg1"/>
                </a:solidFill>
              </a:defRPr>
            </a:lvl1pPr>
          </a:lstStyle>
          <a:p>
            <a:pPr lvl="0"/>
            <a:r>
              <a:rPr lang="en-US"/>
              <a:t>Edit Master text styles</a:t>
            </a:r>
          </a:p>
        </p:txBody>
      </p:sp>
      <p:sp>
        <p:nvSpPr>
          <p:cNvPr id="23" name="Text Placeholder 3"/>
          <p:cNvSpPr>
            <a:spLocks noGrp="1"/>
          </p:cNvSpPr>
          <p:nvPr>
            <p:ph type="body" sz="quarter" idx="14"/>
          </p:nvPr>
        </p:nvSpPr>
        <p:spPr>
          <a:xfrm>
            <a:off x="7071306" y="1639338"/>
            <a:ext cx="4268207" cy="289871"/>
          </a:xfrm>
        </p:spPr>
        <p:txBody>
          <a:bodyPr/>
          <a:lstStyle>
            <a:lvl1pPr algn="r">
              <a:defRPr sz="2400"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31465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1"/>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EF15EA80-6A97-4306-A565-A598BFCD4C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5508CEF-5483-4725-B847-F2F3C9C3A99C}"/>
              </a:ext>
            </a:extLst>
          </p:cNvPr>
          <p:cNvSpPr/>
          <p:nvPr userDrawn="1"/>
        </p:nvSpPr>
        <p:spPr>
          <a:xfrm>
            <a:off x="9145588" y="0"/>
            <a:ext cx="94456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5" name="Rectangle 4">
            <a:extLst>
              <a:ext uri="{FF2B5EF4-FFF2-40B4-BE49-F238E27FC236}">
                <a16:creationId xmlns:a16="http://schemas.microsoft.com/office/drawing/2014/main" id="{F4D455E4-5A73-4DDA-B182-EC48A76868CF}"/>
              </a:ext>
            </a:extLst>
          </p:cNvPr>
          <p:cNvSpPr/>
          <p:nvPr userDrawn="1"/>
        </p:nvSpPr>
        <p:spPr>
          <a:xfrm rot="5400000">
            <a:off x="5618956" y="-781843"/>
            <a:ext cx="954087" cy="12192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pic>
        <p:nvPicPr>
          <p:cNvPr id="6" name="Picture 10">
            <a:extLst>
              <a:ext uri="{FF2B5EF4-FFF2-40B4-BE49-F238E27FC236}">
                <a16:creationId xmlns:a16="http://schemas.microsoft.com/office/drawing/2014/main" id="{40586515-A17C-43AB-93C1-E92185BB05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6972167F-6CB3-4785-B2B2-AD65609A7955}"/>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sp>
        <p:nvSpPr>
          <p:cNvPr id="10" name="Text Placeholder 3"/>
          <p:cNvSpPr>
            <a:spLocks noGrp="1"/>
          </p:cNvSpPr>
          <p:nvPr>
            <p:ph type="body" sz="quarter" idx="10"/>
          </p:nvPr>
        </p:nvSpPr>
        <p:spPr>
          <a:xfrm>
            <a:off x="884817" y="2191911"/>
            <a:ext cx="6831012" cy="794604"/>
          </a:xfrm>
        </p:spPr>
        <p:txBody>
          <a:bodyPr/>
          <a:lstStyle>
            <a:lvl1pPr marL="0" indent="0" algn="l">
              <a:buNone/>
              <a:defRPr sz="5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09520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tx2">
            <a:alpha val="79999"/>
          </a:schemeClr>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D4D25FBE-48A0-4F3D-AC55-357CA1A98B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EB17126-C2D4-4E6B-B84A-8123291ABB4F}"/>
              </a:ext>
            </a:extLst>
          </p:cNvPr>
          <p:cNvSpPr/>
          <p:nvPr userDrawn="1"/>
        </p:nvSpPr>
        <p:spPr>
          <a:xfrm>
            <a:off x="2473325" y="5788025"/>
            <a:ext cx="5715000" cy="957263"/>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5" name="Rectangle 4">
            <a:extLst>
              <a:ext uri="{FF2B5EF4-FFF2-40B4-BE49-F238E27FC236}">
                <a16:creationId xmlns:a16="http://schemas.microsoft.com/office/drawing/2014/main" id="{CD47F78D-5AB3-4ADE-9638-2185B4841924}"/>
              </a:ext>
            </a:extLst>
          </p:cNvPr>
          <p:cNvSpPr/>
          <p:nvPr userDrawn="1"/>
        </p:nvSpPr>
        <p:spPr>
          <a:xfrm rot="5400000">
            <a:off x="8668545" y="3399631"/>
            <a:ext cx="950912" cy="3825875"/>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B5D40661-F4D5-46CD-9CB3-AAB36DEEFA2B}"/>
              </a:ext>
            </a:extLst>
          </p:cNvPr>
          <p:cNvSpPr/>
          <p:nvPr userDrawn="1"/>
        </p:nvSpPr>
        <p:spPr>
          <a:xfrm rot="5400000">
            <a:off x="8661400" y="-395287"/>
            <a:ext cx="2852737" cy="3798888"/>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7" name="TextBox 20">
            <a:extLst>
              <a:ext uri="{FF2B5EF4-FFF2-40B4-BE49-F238E27FC236}">
                <a16:creationId xmlns:a16="http://schemas.microsoft.com/office/drawing/2014/main" id="{8B1EE9D2-8B68-4D93-9C86-8338D46F4C46}"/>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8" name="Picture 12">
            <a:extLst>
              <a:ext uri="{FF2B5EF4-FFF2-40B4-BE49-F238E27FC236}">
                <a16:creationId xmlns:a16="http://schemas.microsoft.com/office/drawing/2014/main" id="{60A4E36D-CD54-4848-8DD7-B57EE5F009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a:spLocks noGrp="1"/>
          </p:cNvSpPr>
          <p:nvPr>
            <p:ph type="body" sz="quarter" idx="10"/>
          </p:nvPr>
        </p:nvSpPr>
        <p:spPr>
          <a:xfrm>
            <a:off x="884817" y="2191911"/>
            <a:ext cx="6831012" cy="794604"/>
          </a:xfrm>
        </p:spPr>
        <p:txBody>
          <a:bodyPr/>
          <a:lstStyle>
            <a:lvl1pPr marL="0" indent="0" algn="l">
              <a:buNone/>
              <a:defRPr sz="5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96890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tx2">
            <a:alpha val="79999"/>
          </a:schemeClr>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20AFDBE9-218D-49BD-8C6F-6D0C0A98EA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641F8C5-D368-475A-AD71-1C5D28182145}"/>
              </a:ext>
            </a:extLst>
          </p:cNvPr>
          <p:cNvSpPr/>
          <p:nvPr userDrawn="1"/>
        </p:nvSpPr>
        <p:spPr>
          <a:xfrm rot="5400000">
            <a:off x="8189913" y="1981200"/>
            <a:ext cx="2865438" cy="2859087"/>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5" name="Rectangle 4">
            <a:extLst>
              <a:ext uri="{FF2B5EF4-FFF2-40B4-BE49-F238E27FC236}">
                <a16:creationId xmlns:a16="http://schemas.microsoft.com/office/drawing/2014/main" id="{DEC8AC68-A10F-478C-9423-982B686F3608}"/>
              </a:ext>
            </a:extLst>
          </p:cNvPr>
          <p:cNvSpPr/>
          <p:nvPr userDrawn="1"/>
        </p:nvSpPr>
        <p:spPr>
          <a:xfrm rot="5400000">
            <a:off x="7238207" y="70644"/>
            <a:ext cx="952500" cy="2865437"/>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6" name="TextBox 20">
            <a:extLst>
              <a:ext uri="{FF2B5EF4-FFF2-40B4-BE49-F238E27FC236}">
                <a16:creationId xmlns:a16="http://schemas.microsoft.com/office/drawing/2014/main" id="{88B94D0A-8607-4811-8C63-2236031788C2}"/>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7" name="Picture 11">
            <a:extLst>
              <a:ext uri="{FF2B5EF4-FFF2-40B4-BE49-F238E27FC236}">
                <a16:creationId xmlns:a16="http://schemas.microsoft.com/office/drawing/2014/main" id="{6EE9950B-2E11-47E8-A70E-654A0376F71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0F46732-360C-400A-BCD8-30F9E9884440}"/>
              </a:ext>
            </a:extLst>
          </p:cNvPr>
          <p:cNvSpPr/>
          <p:nvPr userDrawn="1"/>
        </p:nvSpPr>
        <p:spPr>
          <a:xfrm>
            <a:off x="2473325" y="4838700"/>
            <a:ext cx="5715000" cy="955675"/>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2" name="Text Placeholder 3"/>
          <p:cNvSpPr>
            <a:spLocks noGrp="1"/>
          </p:cNvSpPr>
          <p:nvPr>
            <p:ph type="body" sz="quarter" idx="10"/>
          </p:nvPr>
        </p:nvSpPr>
        <p:spPr>
          <a:xfrm>
            <a:off x="884817" y="2191911"/>
            <a:ext cx="6831012" cy="794604"/>
          </a:xfrm>
        </p:spPr>
        <p:txBody>
          <a:bodyPr/>
          <a:lstStyle>
            <a:lvl1pPr marL="0" indent="0" algn="l">
              <a:buNone/>
              <a:defRPr sz="5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20488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accent1"/>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5E581C57-84E7-44DE-8059-2BC02B5652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61838" cy="6950075"/>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0">
            <a:extLst>
              <a:ext uri="{FF2B5EF4-FFF2-40B4-BE49-F238E27FC236}">
                <a16:creationId xmlns:a16="http://schemas.microsoft.com/office/drawing/2014/main" id="{92152423-4E66-421D-8D42-F851512FB599}"/>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chemeClr val="bg1"/>
                </a:solidFill>
              </a:rPr>
              <a:t>© 2017 Arm Limited </a:t>
            </a:r>
          </a:p>
        </p:txBody>
      </p:sp>
      <p:pic>
        <p:nvPicPr>
          <p:cNvPr id="5" name="Picture 9">
            <a:extLst>
              <a:ext uri="{FF2B5EF4-FFF2-40B4-BE49-F238E27FC236}">
                <a16:creationId xmlns:a16="http://schemas.microsoft.com/office/drawing/2014/main" id="{68A167BD-2209-47A0-A85D-8C9A549C4D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0685B97-5328-4BD9-8E71-18F45D97C243}"/>
              </a:ext>
            </a:extLst>
          </p:cNvPr>
          <p:cNvSpPr/>
          <p:nvPr userDrawn="1"/>
        </p:nvSpPr>
        <p:spPr>
          <a:xfrm>
            <a:off x="2473325" y="4838700"/>
            <a:ext cx="5715000" cy="955675"/>
          </a:xfrm>
          <a:prstGeom prst="rect">
            <a:avLst/>
          </a:prstGeom>
          <a:solidFill>
            <a:srgbClr val="FFC600">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7" name="Rectangle 6">
            <a:extLst>
              <a:ext uri="{FF2B5EF4-FFF2-40B4-BE49-F238E27FC236}">
                <a16:creationId xmlns:a16="http://schemas.microsoft.com/office/drawing/2014/main" id="{06961C66-0202-411F-8BB2-4D63F421739C}"/>
              </a:ext>
            </a:extLst>
          </p:cNvPr>
          <p:cNvSpPr/>
          <p:nvPr userDrawn="1"/>
        </p:nvSpPr>
        <p:spPr>
          <a:xfrm rot="5400000">
            <a:off x="8189913" y="1981200"/>
            <a:ext cx="2865438" cy="2859087"/>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4B481E86-DD33-48E9-B034-4769BB1BF208}"/>
              </a:ext>
            </a:extLst>
          </p:cNvPr>
          <p:cNvSpPr/>
          <p:nvPr userDrawn="1"/>
        </p:nvSpPr>
        <p:spPr>
          <a:xfrm rot="5400000">
            <a:off x="7238207" y="70644"/>
            <a:ext cx="952500" cy="2865437"/>
          </a:xfrm>
          <a:prstGeom prst="rect">
            <a:avLst/>
          </a:prstGeom>
          <a:solidFill>
            <a:srgbClr val="FF6900">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1" name="Text Placeholder 3"/>
          <p:cNvSpPr>
            <a:spLocks noGrp="1"/>
          </p:cNvSpPr>
          <p:nvPr>
            <p:ph type="body" sz="quarter" idx="10"/>
          </p:nvPr>
        </p:nvSpPr>
        <p:spPr>
          <a:xfrm>
            <a:off x="697312" y="2093521"/>
            <a:ext cx="6831012" cy="794604"/>
          </a:xfrm>
        </p:spPr>
        <p:txBody>
          <a:bodyPr/>
          <a:lstStyle>
            <a:lvl1pPr marL="0" indent="0" algn="l">
              <a:buNone/>
              <a:defRPr sz="5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109158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492125" y="1479468"/>
            <a:ext cx="11180762" cy="4086225"/>
          </a:xfrm>
          <a:prstGeom prst="rect">
            <a:avLst/>
          </a:prstGeo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76421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B0FB7-70CB-4D4F-9BFF-1D8341004D47}"/>
              </a:ext>
            </a:extLst>
          </p:cNvPr>
          <p:cNvSpPr>
            <a:spLocks noGrp="1"/>
          </p:cNvSpPr>
          <p:nvPr>
            <p:ph type="title"/>
          </p:nvPr>
        </p:nvSpPr>
        <p:spPr>
          <a:xfrm>
            <a:off x="492125" y="295275"/>
            <a:ext cx="11180763" cy="66675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8C3B0A-FB0C-4FFC-A4A5-FC52A896386E}"/>
              </a:ext>
            </a:extLst>
          </p:cNvPr>
          <p:cNvSpPr>
            <a:spLocks noGrp="1"/>
          </p:cNvSpPr>
          <p:nvPr>
            <p:ph type="body" idx="1"/>
          </p:nvPr>
        </p:nvSpPr>
        <p:spPr>
          <a:xfrm>
            <a:off x="492125" y="1479550"/>
            <a:ext cx="11180763" cy="408622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8" name="TextBox 20">
            <a:extLst>
              <a:ext uri="{FF2B5EF4-FFF2-40B4-BE49-F238E27FC236}">
                <a16:creationId xmlns:a16="http://schemas.microsoft.com/office/drawing/2014/main" id="{8E97ECFD-1DCA-4409-BCAA-67793DDCA550}"/>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r>
              <a:rPr lang="en-US" altLang="en-US" sz="1000" dirty="0">
                <a:solidFill>
                  <a:srgbClr val="7F7F7F"/>
                </a:solidFill>
              </a:rPr>
              <a:t>© 2017 Arm Limited </a:t>
            </a:r>
          </a:p>
        </p:txBody>
      </p:sp>
      <p:sp>
        <p:nvSpPr>
          <p:cNvPr id="1029" name="TextBox 26">
            <a:extLst>
              <a:ext uri="{FF2B5EF4-FFF2-40B4-BE49-F238E27FC236}">
                <a16:creationId xmlns:a16="http://schemas.microsoft.com/office/drawing/2014/main" id="{BF72FE98-121C-4E05-9B4E-5A9C4E4C705B}"/>
              </a:ext>
            </a:extLst>
          </p:cNvPr>
          <p:cNvSpPr txBox="1">
            <a:spLocks noChangeArrowheads="1"/>
          </p:cNvSpPr>
          <p:nvPr userDrawn="1"/>
        </p:nvSpPr>
        <p:spPr bwMode="auto">
          <a:xfrm>
            <a:off x="492125" y="643096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89A935BB-B359-4CD8-988A-690185F8A591}"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a:solidFill>
                <a:srgbClr val="7F7F7F"/>
              </a:solidFill>
            </a:endParaRPr>
          </a:p>
        </p:txBody>
      </p:sp>
      <p:pic>
        <p:nvPicPr>
          <p:cNvPr id="1030" name="Picture 6">
            <a:extLst>
              <a:ext uri="{FF2B5EF4-FFF2-40B4-BE49-F238E27FC236}">
                <a16:creationId xmlns:a16="http://schemas.microsoft.com/office/drawing/2014/main" id="{3DCABB85-C4DD-4C7F-92ED-6C057E9F5511}"/>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33" r:id="rId9"/>
    <p:sldLayoutId id="2147485348" r:id="rId10"/>
    <p:sldLayoutId id="2147485349" r:id="rId11"/>
    <p:sldLayoutId id="2147485350" r:id="rId12"/>
    <p:sldLayoutId id="2147485351" r:id="rId13"/>
    <p:sldLayoutId id="2147485352" r:id="rId14"/>
    <p:sldLayoutId id="2147485334" r:id="rId15"/>
    <p:sldLayoutId id="2147485335" r:id="rId16"/>
    <p:sldLayoutId id="2147485336" r:id="rId17"/>
    <p:sldLayoutId id="2147485337" r:id="rId18"/>
    <p:sldLayoutId id="2147485338" r:id="rId19"/>
    <p:sldLayoutId id="2147485353" r:id="rId20"/>
    <p:sldLayoutId id="2147485354" r:id="rId21"/>
    <p:sldLayoutId id="2147485355" r:id="rId22"/>
    <p:sldLayoutId id="2147485339" r:id="rId23"/>
  </p:sldLayoutIdLst>
  <p:hf hdr="0" ftr="0" dt="0"/>
  <p:txStyles>
    <p:titleStyle>
      <a:lvl1pPr algn="l" rtl="0" eaLnBrk="1" fontAlgn="base" hangingPunct="1">
        <a:lnSpc>
          <a:spcPct val="85000"/>
        </a:lnSpc>
        <a:spcBef>
          <a:spcPct val="0"/>
        </a:spcBef>
        <a:spcAft>
          <a:spcPct val="0"/>
        </a:spcAft>
        <a:defRPr sz="3600" b="1"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algn="l" rtl="0" eaLnBrk="1" fontAlgn="base" hangingPunct="1">
        <a:lnSpc>
          <a:spcPct val="90000"/>
        </a:lnSpc>
        <a:spcBef>
          <a:spcPct val="0"/>
        </a:spcBef>
        <a:spcAft>
          <a:spcPts val="1600"/>
        </a:spcAft>
        <a:buFont typeface="Calibri" panose="020F0502020204030204" pitchFamily="34" charset="0"/>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rgbClr val="383838"/>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rgbClr val="383838"/>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rgbClr val="383838"/>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dirty="0" smtClean="0">
          <a:solidFill>
            <a:srgbClr val="383838"/>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dirty="0" smtClean="0">
          <a:solidFill>
            <a:srgbClr val="383838"/>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dirty="0" smtClean="0">
          <a:solidFill>
            <a:srgbClr val="383838"/>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rm.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mailto:terms@ar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0.tiff"/><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Disclaimer</a:t>
            </a:r>
            <a:endParaRPr lang="en-US" dirty="0"/>
          </a:p>
        </p:txBody>
      </p:sp>
      <p:sp>
        <p:nvSpPr>
          <p:cNvPr id="18" name="TextBox 17">
            <a:extLst>
              <a:ext uri="{FF2B5EF4-FFF2-40B4-BE49-F238E27FC236}">
                <a16:creationId xmlns:a16="http://schemas.microsoft.com/office/drawing/2014/main" id="{A13D941B-2889-430F-B9B4-EDA0BA815C52}"/>
              </a:ext>
            </a:extLst>
          </p:cNvPr>
          <p:cNvSpPr txBox="1"/>
          <p:nvPr/>
        </p:nvSpPr>
        <p:spPr>
          <a:xfrm>
            <a:off x="479425" y="1441565"/>
            <a:ext cx="11233150" cy="2800767"/>
          </a:xfrm>
          <a:prstGeom prst="rect">
            <a:avLst/>
          </a:prstGeom>
          <a:noFill/>
        </p:spPr>
        <p:txBody>
          <a:bodyPr wrap="square">
            <a:spAutoFit/>
          </a:bodyPr>
          <a:lstStyle/>
          <a:p>
            <a:r>
              <a:rPr lang="en-GB" sz="1800" i="1" dirty="0">
                <a:solidFill>
                  <a:srgbClr val="000000"/>
                </a:solidFill>
                <a:effectLst/>
                <a:latin typeface="Calibri" panose="020F0502020204030204" pitchFamily="34" charset="0"/>
                <a:ea typeface="DengXian" panose="03000509000000000000" pitchFamily="65" charset="-122"/>
              </a:rPr>
              <a:t>Arm is committed to making the language we use inclusive, meaningful, and respectful. Our goal is to remove and replace non-inclusive language from our vocabulary to reflect our values and represent our global ecosystem.</a:t>
            </a:r>
            <a:endParaRPr lang="en-GB" sz="1800" dirty="0">
              <a:effectLst/>
              <a:latin typeface="Calibri" panose="020F0502020204030204" pitchFamily="34" charset="0"/>
              <a:ea typeface="DengXian" panose="03000509000000000000" pitchFamily="65" charset="-122"/>
            </a:endParaRPr>
          </a:p>
          <a:p>
            <a:r>
              <a:rPr lang="en-GB" sz="1800" i="1" dirty="0">
                <a:solidFill>
                  <a:srgbClr val="000000"/>
                </a:solidFill>
                <a:effectLst/>
                <a:latin typeface="Calibri" panose="020F0502020204030204" pitchFamily="34" charset="0"/>
                <a:ea typeface="DengXian" panose="03000509000000000000" pitchFamily="65" charset="-122"/>
              </a:rPr>
              <a:t> </a:t>
            </a:r>
            <a:endParaRPr lang="en-GB" sz="1800" dirty="0">
              <a:effectLst/>
              <a:latin typeface="Calibri" panose="020F0502020204030204" pitchFamily="34" charset="0"/>
              <a:ea typeface="DengXian" panose="03000509000000000000" pitchFamily="65" charset="-122"/>
            </a:endParaRPr>
          </a:p>
          <a:p>
            <a:r>
              <a:rPr lang="en-GB" sz="1800" i="1" dirty="0">
                <a:solidFill>
                  <a:srgbClr val="000000"/>
                </a:solidFill>
                <a:effectLst/>
                <a:latin typeface="Calibri" panose="020F0502020204030204" pitchFamily="34" charset="0"/>
                <a:ea typeface="DengXian" panose="03000509000000000000" pitchFamily="65" charset="-122"/>
              </a:rPr>
              <a:t>Arm is working actively with our partners, standards bodies, and the wider ecosystem to adopt a consistent approach to the use of inclusive language and to eradicate and replace offensive terms. We recognise that this will take time. This course </a:t>
            </a:r>
            <a:r>
              <a:rPr lang="en-GB" i="1" dirty="0">
                <a:solidFill>
                  <a:srgbClr val="000000"/>
                </a:solidFill>
                <a:ea typeface="DengXian" panose="03000509000000000000" pitchFamily="65" charset="-122"/>
              </a:rPr>
              <a:t>may</a:t>
            </a:r>
            <a:r>
              <a:rPr lang="en-GB" sz="1800" i="1" dirty="0">
                <a:solidFill>
                  <a:srgbClr val="FF0000"/>
                </a:solidFill>
                <a:effectLst/>
                <a:latin typeface="Calibri" panose="020F0502020204030204" pitchFamily="34" charset="0"/>
                <a:ea typeface="DengXian" panose="03000509000000000000" pitchFamily="65" charset="-122"/>
              </a:rPr>
              <a:t> </a:t>
            </a:r>
            <a:r>
              <a:rPr lang="en-GB" sz="1800" i="1" dirty="0">
                <a:solidFill>
                  <a:srgbClr val="000000"/>
                </a:solidFill>
                <a:effectLst/>
                <a:latin typeface="Calibri" panose="020F0502020204030204" pitchFamily="34" charset="0"/>
                <a:ea typeface="DengXian" panose="03000509000000000000" pitchFamily="65" charset="-122"/>
              </a:rPr>
              <a:t>contain references to non-inclusive language; it will be updated with newer terms as those terms are agreed and ratified with the wider community. </a:t>
            </a:r>
            <a:endParaRPr lang="en-GB" sz="1800" dirty="0">
              <a:effectLst/>
              <a:latin typeface="Calibri" panose="020F0502020204030204" pitchFamily="34" charset="0"/>
              <a:ea typeface="DengXian" panose="03000509000000000000" pitchFamily="65" charset="-122"/>
            </a:endParaRPr>
          </a:p>
          <a:p>
            <a:r>
              <a:rPr lang="en-GB" sz="1400" i="1" dirty="0">
                <a:effectLst/>
                <a:latin typeface="Calibri" panose="020F0502020204030204" pitchFamily="34" charset="0"/>
                <a:ea typeface="DengXian" panose="03000509000000000000" pitchFamily="65" charset="-122"/>
              </a:rPr>
              <a:t> </a:t>
            </a:r>
            <a:endParaRPr lang="en-GB" sz="1800" dirty="0">
              <a:effectLst/>
              <a:latin typeface="Calibri" panose="020F0502020204030204" pitchFamily="34" charset="0"/>
              <a:ea typeface="DengXian" panose="03000509000000000000" pitchFamily="65" charset="-122"/>
            </a:endParaRPr>
          </a:p>
          <a:p>
            <a:r>
              <a:rPr lang="en-GB" sz="1800" i="1" dirty="0">
                <a:solidFill>
                  <a:srgbClr val="000000"/>
                </a:solidFill>
                <a:effectLst/>
                <a:latin typeface="Calibri" panose="020F0502020204030204" pitchFamily="34" charset="0"/>
                <a:ea typeface="DengXian" panose="03000509000000000000" pitchFamily="65" charset="-122"/>
              </a:rPr>
              <a:t>Contact us at </a:t>
            </a:r>
            <a:r>
              <a:rPr lang="en-GB" sz="1800" i="1" u="sng" dirty="0">
                <a:solidFill>
                  <a:srgbClr val="6888C9"/>
                </a:solidFill>
                <a:effectLst/>
                <a:latin typeface="Calibri" panose="020F0502020204030204" pitchFamily="34" charset="0"/>
                <a:ea typeface="DengXian" panose="03000509000000000000" pitchFamily="65" charset="-122"/>
                <a:hlinkClick r:id="rId3" tooltip="mailto:education@arm.com"/>
              </a:rPr>
              <a:t>education@arm.com</a:t>
            </a:r>
            <a:r>
              <a:rPr lang="en-GB" sz="1800" i="1" dirty="0">
                <a:effectLst/>
                <a:latin typeface="Calibri" panose="020F0502020204030204" pitchFamily="34" charset="0"/>
                <a:ea typeface="DengXian" panose="03000509000000000000" pitchFamily="65" charset="-122"/>
              </a:rPr>
              <a:t> with questions or comments about this course. You can also report non-inclusive and offensive terminology usage in Arm content at </a:t>
            </a:r>
            <a:r>
              <a:rPr lang="en-GB" sz="1800" i="1" u="sng" dirty="0">
                <a:solidFill>
                  <a:srgbClr val="0563C1"/>
                </a:solidFill>
                <a:effectLst/>
                <a:latin typeface="Calibri" panose="020F0502020204030204" pitchFamily="34" charset="0"/>
                <a:ea typeface="DengXian" panose="03000509000000000000" pitchFamily="65" charset="-122"/>
                <a:hlinkClick r:id="rId4"/>
              </a:rPr>
              <a:t>terms@arm.com</a:t>
            </a:r>
            <a:r>
              <a:rPr lang="en-GB" sz="1800" i="1" dirty="0">
                <a:solidFill>
                  <a:srgbClr val="000000"/>
                </a:solidFill>
                <a:effectLst/>
                <a:latin typeface="Calibri" panose="020F0502020204030204" pitchFamily="34" charset="0"/>
                <a:ea typeface="DengXian" panose="03000509000000000000" pitchFamily="65" charset="-122"/>
              </a:rPr>
              <a:t>.</a:t>
            </a:r>
            <a:endParaRPr lang="en-GB" sz="1800" dirty="0">
              <a:effectLst/>
              <a:latin typeface="Calibri" panose="020F0502020204030204" pitchFamily="34" charset="0"/>
              <a:ea typeface="DengXian" panose="03000509000000000000" pitchFamily="65" charset="-122"/>
            </a:endParaRPr>
          </a:p>
        </p:txBody>
      </p:sp>
    </p:spTree>
    <p:extLst>
      <p:ext uri="{BB962C8B-B14F-4D97-AF65-F5344CB8AC3E}">
        <p14:creationId xmlns:p14="http://schemas.microsoft.com/office/powerpoint/2010/main" val="3759618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What Is an Embedded System?</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19448" y="1385887"/>
            <a:ext cx="11180763" cy="4086225"/>
          </a:xfrm>
        </p:spPr>
        <p:txBody>
          <a:bodyPr wrap="square" numCol="1" anchor="t" anchorCtr="0" compatLnSpc="1">
            <a:prstTxWarp prst="textNoShape">
              <a:avLst/>
            </a:prstTxWarp>
          </a:bodyPr>
          <a:lstStyle/>
          <a:p>
            <a:r>
              <a:rPr lang="en-US" dirty="0"/>
              <a:t>It is a special-purpose computer designed for a specific application.</a:t>
            </a:r>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pic>
        <p:nvPicPr>
          <p:cNvPr id="5" name="Picture 4">
            <a:extLst>
              <a:ext uri="{FF2B5EF4-FFF2-40B4-BE49-F238E27FC236}">
                <a16:creationId xmlns:a16="http://schemas.microsoft.com/office/drawing/2014/main" id="{12F555EC-7173-41E8-AC97-F6BCF83DB213}"/>
              </a:ext>
            </a:extLst>
          </p:cNvPr>
          <p:cNvPicPr>
            <a:picLocks noChangeAspect="1"/>
          </p:cNvPicPr>
          <p:nvPr/>
        </p:nvPicPr>
        <p:blipFill rotWithShape="1">
          <a:blip r:embed="rId3"/>
          <a:srcRect l="20547" t="3324" r="20569" b="2512"/>
          <a:stretch/>
        </p:blipFill>
        <p:spPr>
          <a:xfrm>
            <a:off x="2081119" y="2620888"/>
            <a:ext cx="3744416" cy="3744416"/>
          </a:xfrm>
          <a:prstGeom prst="rect">
            <a:avLst/>
          </a:prstGeom>
        </p:spPr>
      </p:pic>
      <p:sp>
        <p:nvSpPr>
          <p:cNvPr id="6" name="TextBox 5">
            <a:extLst>
              <a:ext uri="{FF2B5EF4-FFF2-40B4-BE49-F238E27FC236}">
                <a16:creationId xmlns:a16="http://schemas.microsoft.com/office/drawing/2014/main" id="{A825B85F-C8D3-4B24-83D8-03411A05B6A7}"/>
              </a:ext>
            </a:extLst>
          </p:cNvPr>
          <p:cNvSpPr txBox="1"/>
          <p:nvPr/>
        </p:nvSpPr>
        <p:spPr>
          <a:xfrm>
            <a:off x="1961931" y="1828800"/>
            <a:ext cx="3276859" cy="646331"/>
          </a:xfrm>
          <a:prstGeom prst="rect">
            <a:avLst/>
          </a:prstGeom>
          <a:noFill/>
        </p:spPr>
        <p:txBody>
          <a:bodyPr wrap="none" rtlCol="0">
            <a:spAutoFit/>
          </a:bodyPr>
          <a:lstStyle/>
          <a:p>
            <a:pPr algn="ctr"/>
            <a:r>
              <a:rPr lang="en-US" dirty="0">
                <a:solidFill>
                  <a:schemeClr val="accent1"/>
                </a:solidFill>
              </a:rPr>
              <a:t>Example of application:</a:t>
            </a:r>
          </a:p>
          <a:p>
            <a:pPr algn="ctr"/>
            <a:r>
              <a:rPr lang="en-US" dirty="0">
                <a:solidFill>
                  <a:schemeClr val="accent1"/>
                </a:solidFill>
              </a:rPr>
              <a:t>internal combustion engine (ICE)</a:t>
            </a:r>
          </a:p>
        </p:txBody>
      </p:sp>
      <p:pic>
        <p:nvPicPr>
          <p:cNvPr id="7" name="Picture 6">
            <a:extLst>
              <a:ext uri="{FF2B5EF4-FFF2-40B4-BE49-F238E27FC236}">
                <a16:creationId xmlns:a16="http://schemas.microsoft.com/office/drawing/2014/main" id="{D0A73D37-2C75-40CE-A425-6535AAB699A5}"/>
              </a:ext>
            </a:extLst>
          </p:cNvPr>
          <p:cNvPicPr>
            <a:picLocks noChangeAspect="1"/>
          </p:cNvPicPr>
          <p:nvPr/>
        </p:nvPicPr>
        <p:blipFill rotWithShape="1">
          <a:blip r:embed="rId4"/>
          <a:srcRect l="12200" t="18869" r="17713" b="13455"/>
          <a:stretch/>
        </p:blipFill>
        <p:spPr>
          <a:xfrm>
            <a:off x="6322842" y="2959208"/>
            <a:ext cx="3973401" cy="2232248"/>
          </a:xfrm>
          <a:prstGeom prst="rect">
            <a:avLst/>
          </a:prstGeom>
        </p:spPr>
      </p:pic>
      <p:sp>
        <p:nvSpPr>
          <p:cNvPr id="8" name="TextBox 7">
            <a:extLst>
              <a:ext uri="{FF2B5EF4-FFF2-40B4-BE49-F238E27FC236}">
                <a16:creationId xmlns:a16="http://schemas.microsoft.com/office/drawing/2014/main" id="{19422713-9CF5-445F-BCCB-D37BB27019C7}"/>
              </a:ext>
            </a:extLst>
          </p:cNvPr>
          <p:cNvSpPr txBox="1"/>
          <p:nvPr/>
        </p:nvSpPr>
        <p:spPr>
          <a:xfrm>
            <a:off x="7055140" y="2110915"/>
            <a:ext cx="3077124" cy="646331"/>
          </a:xfrm>
          <a:prstGeom prst="rect">
            <a:avLst/>
          </a:prstGeom>
          <a:noFill/>
        </p:spPr>
        <p:txBody>
          <a:bodyPr wrap="none" rtlCol="0">
            <a:spAutoFit/>
          </a:bodyPr>
          <a:lstStyle/>
          <a:p>
            <a:pPr algn="ctr"/>
            <a:r>
              <a:rPr lang="en-US" dirty="0">
                <a:solidFill>
                  <a:schemeClr val="accent1"/>
                </a:solidFill>
              </a:rPr>
              <a:t>Example of embedded system:</a:t>
            </a:r>
          </a:p>
          <a:p>
            <a:pPr algn="ctr"/>
            <a:r>
              <a:rPr lang="en-US" dirty="0">
                <a:solidFill>
                  <a:schemeClr val="accent1"/>
                </a:solidFill>
              </a:rPr>
              <a:t>electronic control unit for ICE</a:t>
            </a:r>
          </a:p>
        </p:txBody>
      </p:sp>
      <p:cxnSp>
        <p:nvCxnSpPr>
          <p:cNvPr id="9" name="Straight Arrow Connector 8">
            <a:extLst>
              <a:ext uri="{FF2B5EF4-FFF2-40B4-BE49-F238E27FC236}">
                <a16:creationId xmlns:a16="http://schemas.microsoft.com/office/drawing/2014/main" id="{DFB577B2-3B89-493B-9953-FF7352B2C1DB}"/>
              </a:ext>
            </a:extLst>
          </p:cNvPr>
          <p:cNvCxnSpPr/>
          <p:nvPr/>
        </p:nvCxnSpPr>
        <p:spPr bwMode="auto">
          <a:xfrm>
            <a:off x="5580183" y="4565104"/>
            <a:ext cx="1285334" cy="0"/>
          </a:xfrm>
          <a:prstGeom prst="straightConnector1">
            <a:avLst/>
          </a:prstGeom>
          <a:gradFill rotWithShape="0">
            <a:gsLst>
              <a:gs pos="0">
                <a:schemeClr val="bg1"/>
              </a:gs>
              <a:gs pos="100000">
                <a:schemeClr val="hlink"/>
              </a:gs>
            </a:gsLst>
            <a:lin ang="18900000" scaled="1"/>
          </a:gradFill>
          <a:ln w="38100" cap="flat" cmpd="sng" algn="ctr">
            <a:solidFill>
              <a:srgbClr val="FF0000"/>
            </a:solidFill>
            <a:prstDash val="solid"/>
            <a:round/>
            <a:headEnd type="none" w="med" len="med"/>
            <a:tailEnd type="arrow" w="med" len="med"/>
          </a:ln>
          <a:effectLst>
            <a:outerShdw blurRad="50800" dist="76200" dir="2700000" algn="tl" rotWithShape="0">
              <a:prstClr val="black">
                <a:alpha val="40000"/>
              </a:prstClr>
            </a:outerShdw>
          </a:effectLst>
        </p:spPr>
      </p:cxnSp>
      <p:cxnSp>
        <p:nvCxnSpPr>
          <p:cNvPr id="10" name="Straight Arrow Connector 9">
            <a:extLst>
              <a:ext uri="{FF2B5EF4-FFF2-40B4-BE49-F238E27FC236}">
                <a16:creationId xmlns:a16="http://schemas.microsoft.com/office/drawing/2014/main" id="{8124FDA7-C554-4557-A9A0-9E0A6965388C}"/>
              </a:ext>
            </a:extLst>
          </p:cNvPr>
          <p:cNvCxnSpPr/>
          <p:nvPr/>
        </p:nvCxnSpPr>
        <p:spPr bwMode="auto">
          <a:xfrm flipH="1">
            <a:off x="5580183" y="4997152"/>
            <a:ext cx="1866735" cy="0"/>
          </a:xfrm>
          <a:prstGeom prst="straightConnector1">
            <a:avLst/>
          </a:prstGeom>
          <a:gradFill rotWithShape="0">
            <a:gsLst>
              <a:gs pos="0">
                <a:schemeClr val="bg1"/>
              </a:gs>
              <a:gs pos="100000">
                <a:schemeClr val="hlink"/>
              </a:gs>
            </a:gsLst>
            <a:lin ang="18900000" scaled="1"/>
          </a:gradFill>
          <a:ln w="38100" cap="flat" cmpd="sng" algn="ctr">
            <a:solidFill>
              <a:srgbClr val="FF0000"/>
            </a:solidFill>
            <a:prstDash val="solid"/>
            <a:round/>
            <a:headEnd type="none" w="med" len="med"/>
            <a:tailEnd type="arrow" w="med" len="med"/>
          </a:ln>
          <a:effectLst>
            <a:outerShdw blurRad="50800" dist="76200" dir="2700000" algn="tl" rotWithShape="0">
              <a:prstClr val="black">
                <a:alpha val="40000"/>
              </a:prstClr>
            </a:outerShdw>
          </a:effectLst>
        </p:spPr>
      </p:cxnSp>
    </p:spTree>
    <p:extLst>
      <p:ext uri="{BB962C8B-B14F-4D97-AF65-F5344CB8AC3E}">
        <p14:creationId xmlns:p14="http://schemas.microsoft.com/office/powerpoint/2010/main" val="167964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Embedded System Components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41262" y="1358563"/>
            <a:ext cx="5309458" cy="4086225"/>
          </a:xfrm>
        </p:spPr>
        <p:txBody>
          <a:bodyPr wrap="square" numCol="1" anchor="t" anchorCtr="0" compatLnSpc="1">
            <a:prstTxWarp prst="textNoShape">
              <a:avLst/>
            </a:prstTxWarp>
          </a:bodyPr>
          <a:lstStyle/>
          <a:p>
            <a:r>
              <a:rPr lang="en-US" dirty="0"/>
              <a:t>Two main components</a:t>
            </a:r>
            <a:endParaRPr lang="en-US" altLang="en-US" dirty="0">
              <a:ea typeface="ＭＳ Ｐゴシック" panose="020B0600070205080204" pitchFamily="34" charset="-128"/>
            </a:endParaRPr>
          </a:p>
          <a:p>
            <a:pPr lvl="1"/>
            <a:r>
              <a:rPr lang="en-US" dirty="0"/>
              <a:t>Application</a:t>
            </a:r>
          </a:p>
          <a:p>
            <a:pPr lvl="1"/>
            <a:r>
              <a:rPr lang="en-US" dirty="0"/>
              <a:t>Platform</a:t>
            </a:r>
            <a:endParaRPr lang="en-US" altLang="en-US" dirty="0">
              <a:ea typeface="ＭＳ Ｐゴシック" panose="020B0600070205080204" pitchFamily="34" charset="-128"/>
            </a:endParaRPr>
          </a:p>
          <a:p>
            <a:r>
              <a:rPr lang="en-US" dirty="0">
                <a:solidFill>
                  <a:schemeClr val="accent1"/>
                </a:solidFill>
              </a:rPr>
              <a:t>Application</a:t>
            </a:r>
            <a:endParaRPr lang="en-US" altLang="en-US" dirty="0">
              <a:ea typeface="ＭＳ Ｐゴシック" panose="020B0600070205080204" pitchFamily="34" charset="-128"/>
            </a:endParaRPr>
          </a:p>
          <a:p>
            <a:pPr lvl="1"/>
            <a:r>
              <a:rPr lang="en-US" dirty="0"/>
              <a:t>Software that implements the functionalities for which the embedded system is intended (e.g., to control an ICE)</a:t>
            </a:r>
            <a:endParaRPr lang="en-US" altLang="en-US" dirty="0">
              <a:ea typeface="ＭＳ Ｐゴシック" panose="020B0600070205080204" pitchFamily="34" charset="-128"/>
            </a:endParaRPr>
          </a:p>
          <a:p>
            <a:r>
              <a:rPr lang="en-US" dirty="0">
                <a:solidFill>
                  <a:schemeClr val="accent1"/>
                </a:solidFill>
              </a:rPr>
              <a:t>Platform</a:t>
            </a:r>
            <a:endParaRPr lang="en-US" altLang="en-US" dirty="0">
              <a:ea typeface="ＭＳ Ｐゴシック" panose="020B0600070205080204" pitchFamily="34" charset="-128"/>
            </a:endParaRPr>
          </a:p>
          <a:p>
            <a:pPr lvl="1"/>
            <a:r>
              <a:rPr lang="en-US" dirty="0"/>
              <a:t>Combination of hardware and basic software components that provides the services needed for the application to run</a:t>
            </a:r>
          </a:p>
          <a:p>
            <a:pPr lvl="1"/>
            <a:r>
              <a:rPr lang="en-US" dirty="0"/>
              <a:t>Basic software includes system programs, operating system, bootloader</a:t>
            </a:r>
            <a:endParaRPr lang="en-US" altLang="en-US" dirty="0">
              <a:ea typeface="ＭＳ Ｐゴシック" panose="020B0600070205080204" pitchFamily="34" charset="-128"/>
            </a:endParaRPr>
          </a:p>
          <a:p>
            <a:pPr lvl="2"/>
            <a:endParaRPr lang="en-US" altLang="en-US" dirty="0">
              <a:ea typeface="ＭＳ Ｐゴシック" panose="020B0600070205080204" pitchFamily="34" charset="-128"/>
            </a:endParaRPr>
          </a:p>
        </p:txBody>
      </p:sp>
      <p:sp>
        <p:nvSpPr>
          <p:cNvPr id="5" name="CasellaDiTesto 6">
            <a:extLst>
              <a:ext uri="{FF2B5EF4-FFF2-40B4-BE49-F238E27FC236}">
                <a16:creationId xmlns:a16="http://schemas.microsoft.com/office/drawing/2014/main" id="{80DCAAC7-525C-49FC-924F-B050C11FF3F4}"/>
              </a:ext>
            </a:extLst>
          </p:cNvPr>
          <p:cNvSpPr txBox="1"/>
          <p:nvPr/>
        </p:nvSpPr>
        <p:spPr>
          <a:xfrm>
            <a:off x="7617619" y="5715000"/>
            <a:ext cx="3600000" cy="432000"/>
          </a:xfrm>
          <a:prstGeom prst="rect">
            <a:avLst/>
          </a:prstGeom>
          <a:solidFill>
            <a:srgbClr val="800000"/>
          </a:solidFill>
          <a:ln>
            <a:solidFill>
              <a:schemeClr val="tx1"/>
            </a:solidFill>
          </a:ln>
        </p:spPr>
        <p:txBody>
          <a:bodyPr wrap="square" rtlCol="0" anchor="ctr">
            <a:normAutofit lnSpcReduction="10000"/>
          </a:bodyPr>
          <a:lstStyle/>
          <a:p>
            <a:pPr algn="ctr"/>
            <a:r>
              <a:rPr lang="en-US" sz="2400" dirty="0">
                <a:solidFill>
                  <a:schemeClr val="bg1"/>
                </a:solidFill>
              </a:rPr>
              <a:t>Hardware</a:t>
            </a:r>
            <a:endParaRPr lang="en-US" dirty="0">
              <a:solidFill>
                <a:schemeClr val="bg1"/>
              </a:solidFill>
            </a:endParaRPr>
          </a:p>
        </p:txBody>
      </p:sp>
      <p:sp>
        <p:nvSpPr>
          <p:cNvPr id="6" name="CasellaDiTesto 8">
            <a:extLst>
              <a:ext uri="{FF2B5EF4-FFF2-40B4-BE49-F238E27FC236}">
                <a16:creationId xmlns:a16="http://schemas.microsoft.com/office/drawing/2014/main" id="{AB94219C-34A1-45B5-82EE-E909F70F7BF3}"/>
              </a:ext>
            </a:extLst>
          </p:cNvPr>
          <p:cNvSpPr txBox="1"/>
          <p:nvPr/>
        </p:nvSpPr>
        <p:spPr>
          <a:xfrm>
            <a:off x="7626619" y="990600"/>
            <a:ext cx="3600000" cy="432000"/>
          </a:xfrm>
          <a:prstGeom prst="roundRect">
            <a:avLst>
              <a:gd name="adj" fmla="val 12593"/>
            </a:avLst>
          </a:prstGeom>
          <a:solidFill>
            <a:schemeClr val="accent1"/>
          </a:solidFill>
          <a:ln>
            <a:solidFill>
              <a:schemeClr val="tx1"/>
            </a:solidFill>
          </a:ln>
        </p:spPr>
        <p:txBody>
          <a:bodyPr wrap="square" rtlCol="0" anchor="ctr">
            <a:normAutofit fontScale="92500" lnSpcReduction="10000"/>
          </a:bodyPr>
          <a:lstStyle/>
          <a:p>
            <a:pPr algn="ctr"/>
            <a:r>
              <a:rPr lang="en-US" sz="2400" dirty="0">
                <a:solidFill>
                  <a:schemeClr val="bg1"/>
                </a:solidFill>
              </a:rPr>
              <a:t>Application</a:t>
            </a:r>
          </a:p>
        </p:txBody>
      </p:sp>
      <p:sp>
        <p:nvSpPr>
          <p:cNvPr id="7" name="CasellaDiTesto 6">
            <a:extLst>
              <a:ext uri="{FF2B5EF4-FFF2-40B4-BE49-F238E27FC236}">
                <a16:creationId xmlns:a16="http://schemas.microsoft.com/office/drawing/2014/main" id="{2A22B0BB-FA34-4F0F-8801-DDF12BAD40F9}"/>
              </a:ext>
            </a:extLst>
          </p:cNvPr>
          <p:cNvSpPr txBox="1"/>
          <p:nvPr/>
        </p:nvSpPr>
        <p:spPr>
          <a:xfrm>
            <a:off x="7626619" y="1752600"/>
            <a:ext cx="3600000" cy="389045"/>
          </a:xfrm>
          <a:prstGeom prst="roundRect">
            <a:avLst>
              <a:gd name="adj" fmla="val 7167"/>
            </a:avLst>
          </a:prstGeom>
          <a:solidFill>
            <a:srgbClr val="00B050"/>
          </a:solidFill>
          <a:ln>
            <a:solidFill>
              <a:schemeClr val="tx1"/>
            </a:solidFill>
          </a:ln>
        </p:spPr>
        <p:txBody>
          <a:bodyPr wrap="square" rtlCol="0" anchor="ctr">
            <a:normAutofit fontScale="92500" lnSpcReduction="10000"/>
          </a:bodyPr>
          <a:lstStyle/>
          <a:p>
            <a:pPr algn="ctr"/>
            <a:r>
              <a:rPr lang="en-US" sz="2000" dirty="0">
                <a:solidFill>
                  <a:schemeClr val="bg1"/>
                </a:solidFill>
              </a:rPr>
              <a:t>System Programs</a:t>
            </a:r>
          </a:p>
        </p:txBody>
      </p:sp>
      <p:sp>
        <p:nvSpPr>
          <p:cNvPr id="8" name="Rectangle 7">
            <a:extLst>
              <a:ext uri="{FF2B5EF4-FFF2-40B4-BE49-F238E27FC236}">
                <a16:creationId xmlns:a16="http://schemas.microsoft.com/office/drawing/2014/main" id="{7BBAF555-C368-4DB1-89D9-5C78A58DD01E}"/>
              </a:ext>
            </a:extLst>
          </p:cNvPr>
          <p:cNvSpPr/>
          <p:nvPr/>
        </p:nvSpPr>
        <p:spPr>
          <a:xfrm>
            <a:off x="6246020" y="1501200"/>
            <a:ext cx="5392338" cy="4747200"/>
          </a:xfrm>
          <a:prstGeom prst="rect">
            <a:avLst/>
          </a:prstGeom>
          <a:no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B6DC6E-F2D4-4C9C-A6EC-8BD2009E1904}"/>
              </a:ext>
            </a:extLst>
          </p:cNvPr>
          <p:cNvSpPr txBox="1"/>
          <p:nvPr/>
        </p:nvSpPr>
        <p:spPr>
          <a:xfrm rot="16200000">
            <a:off x="5865019" y="2985053"/>
            <a:ext cx="914400" cy="914400"/>
          </a:xfrm>
          <a:prstGeom prst="rect">
            <a:avLst/>
          </a:prstGeom>
        </p:spPr>
        <p:txBody>
          <a:bodyPr vert="horz" wrap="none" lIns="0" tIns="0" rIns="0" bIns="0" rtlCol="0" anchor="t">
            <a:normAutofit/>
          </a:bodyPr>
          <a:lstStyle/>
          <a:p>
            <a:r>
              <a:rPr lang="en-US" sz="2400" dirty="0">
                <a:solidFill>
                  <a:schemeClr val="accent1"/>
                </a:solidFill>
              </a:rPr>
              <a:t>Platform</a:t>
            </a:r>
          </a:p>
        </p:txBody>
      </p:sp>
      <p:sp>
        <p:nvSpPr>
          <p:cNvPr id="10" name="CasellaDiTesto 6">
            <a:extLst>
              <a:ext uri="{FF2B5EF4-FFF2-40B4-BE49-F238E27FC236}">
                <a16:creationId xmlns:a16="http://schemas.microsoft.com/office/drawing/2014/main" id="{CDDFD7FF-2B8B-4D6C-A7D5-3C4B7906DEAE}"/>
              </a:ext>
            </a:extLst>
          </p:cNvPr>
          <p:cNvSpPr txBox="1"/>
          <p:nvPr/>
        </p:nvSpPr>
        <p:spPr>
          <a:xfrm>
            <a:off x="7626619" y="2362200"/>
            <a:ext cx="3600000" cy="324625"/>
          </a:xfrm>
          <a:prstGeom prst="roundRect">
            <a:avLst>
              <a:gd name="adj" fmla="val 7167"/>
            </a:avLst>
          </a:prstGeom>
          <a:solidFill>
            <a:srgbClr val="FFC000"/>
          </a:solidFill>
          <a:ln>
            <a:solidFill>
              <a:schemeClr val="tx1"/>
            </a:solidFill>
          </a:ln>
        </p:spPr>
        <p:txBody>
          <a:bodyPr wrap="square" rtlCol="0" anchor="ctr">
            <a:noAutofit/>
          </a:bodyPr>
          <a:lstStyle/>
          <a:p>
            <a:pPr algn="ctr"/>
            <a:r>
              <a:rPr lang="en-US" sz="2000" dirty="0">
                <a:solidFill>
                  <a:schemeClr val="bg1"/>
                </a:solidFill>
              </a:rPr>
              <a:t>System Call Interface</a:t>
            </a:r>
          </a:p>
        </p:txBody>
      </p:sp>
      <p:sp>
        <p:nvSpPr>
          <p:cNvPr id="11" name="CasellaDiTesto 6">
            <a:extLst>
              <a:ext uri="{FF2B5EF4-FFF2-40B4-BE49-F238E27FC236}">
                <a16:creationId xmlns:a16="http://schemas.microsoft.com/office/drawing/2014/main" id="{20853B04-76AA-4572-992D-CC80E574F46B}"/>
              </a:ext>
            </a:extLst>
          </p:cNvPr>
          <p:cNvSpPr txBox="1"/>
          <p:nvPr/>
        </p:nvSpPr>
        <p:spPr>
          <a:xfrm>
            <a:off x="7626619" y="2772330"/>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a:solidFill>
                  <a:schemeClr val="bg1"/>
                </a:solidFill>
              </a:rPr>
              <a:t>Process Management</a:t>
            </a:r>
            <a:endParaRPr lang="en-US" sz="2000" dirty="0">
              <a:solidFill>
                <a:schemeClr val="bg1"/>
              </a:solidFill>
            </a:endParaRPr>
          </a:p>
        </p:txBody>
      </p:sp>
      <p:sp>
        <p:nvSpPr>
          <p:cNvPr id="12" name="CasellaDiTesto 6">
            <a:extLst>
              <a:ext uri="{FF2B5EF4-FFF2-40B4-BE49-F238E27FC236}">
                <a16:creationId xmlns:a16="http://schemas.microsoft.com/office/drawing/2014/main" id="{93150C45-BE90-4F08-A37A-B40F505C3819}"/>
              </a:ext>
            </a:extLst>
          </p:cNvPr>
          <p:cNvSpPr txBox="1"/>
          <p:nvPr/>
        </p:nvSpPr>
        <p:spPr>
          <a:xfrm>
            <a:off x="9454055" y="2772216"/>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dirty="0">
                <a:solidFill>
                  <a:schemeClr val="bg1"/>
                </a:solidFill>
              </a:rPr>
              <a:t>Virtual File System</a:t>
            </a:r>
          </a:p>
        </p:txBody>
      </p:sp>
      <p:sp>
        <p:nvSpPr>
          <p:cNvPr id="13" name="CasellaDiTesto 6">
            <a:extLst>
              <a:ext uri="{FF2B5EF4-FFF2-40B4-BE49-F238E27FC236}">
                <a16:creationId xmlns:a16="http://schemas.microsoft.com/office/drawing/2014/main" id="{0B9DB597-D7B5-4AD5-AE3F-5CB648CE3087}"/>
              </a:ext>
            </a:extLst>
          </p:cNvPr>
          <p:cNvSpPr txBox="1"/>
          <p:nvPr/>
        </p:nvSpPr>
        <p:spPr>
          <a:xfrm>
            <a:off x="7626619" y="3565633"/>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a:solidFill>
                  <a:schemeClr val="bg1"/>
                </a:solidFill>
              </a:rPr>
              <a:t>Memory Management</a:t>
            </a:r>
            <a:endParaRPr lang="en-US" sz="2000" dirty="0">
              <a:solidFill>
                <a:schemeClr val="bg1"/>
              </a:solidFill>
            </a:endParaRPr>
          </a:p>
        </p:txBody>
      </p:sp>
      <p:sp>
        <p:nvSpPr>
          <p:cNvPr id="14" name="CasellaDiTesto 6">
            <a:extLst>
              <a:ext uri="{FF2B5EF4-FFF2-40B4-BE49-F238E27FC236}">
                <a16:creationId xmlns:a16="http://schemas.microsoft.com/office/drawing/2014/main" id="{C7BBC9A1-3B36-4D14-B246-D65D0452A2D1}"/>
              </a:ext>
            </a:extLst>
          </p:cNvPr>
          <p:cNvSpPr txBox="1"/>
          <p:nvPr/>
        </p:nvSpPr>
        <p:spPr>
          <a:xfrm>
            <a:off x="9426619" y="3565633"/>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dirty="0">
                <a:solidFill>
                  <a:schemeClr val="bg1"/>
                </a:solidFill>
              </a:rPr>
              <a:t>Network Management</a:t>
            </a:r>
          </a:p>
        </p:txBody>
      </p:sp>
      <p:sp>
        <p:nvSpPr>
          <p:cNvPr id="15" name="CasellaDiTesto 6">
            <a:extLst>
              <a:ext uri="{FF2B5EF4-FFF2-40B4-BE49-F238E27FC236}">
                <a16:creationId xmlns:a16="http://schemas.microsoft.com/office/drawing/2014/main" id="{763FEB79-90AA-4E22-AFCD-6F9083A9A954}"/>
              </a:ext>
            </a:extLst>
          </p:cNvPr>
          <p:cNvSpPr txBox="1"/>
          <p:nvPr/>
        </p:nvSpPr>
        <p:spPr>
          <a:xfrm>
            <a:off x="7626619" y="4358936"/>
            <a:ext cx="3564000" cy="415588"/>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a:solidFill>
                  <a:schemeClr val="bg1"/>
                </a:solidFill>
              </a:rPr>
              <a:t>Device </a:t>
            </a:r>
            <a:r>
              <a:rPr lang="en-US" sz="2000" dirty="0">
                <a:solidFill>
                  <a:schemeClr val="bg1"/>
                </a:solidFill>
              </a:rPr>
              <a:t>Drivers</a:t>
            </a:r>
          </a:p>
        </p:txBody>
      </p:sp>
      <p:sp>
        <p:nvSpPr>
          <p:cNvPr id="16" name="CasellaDiTesto 6">
            <a:extLst>
              <a:ext uri="{FF2B5EF4-FFF2-40B4-BE49-F238E27FC236}">
                <a16:creationId xmlns:a16="http://schemas.microsoft.com/office/drawing/2014/main" id="{D60AB602-1E73-4482-BD98-16776F276826}"/>
              </a:ext>
            </a:extLst>
          </p:cNvPr>
          <p:cNvSpPr txBox="1"/>
          <p:nvPr/>
        </p:nvSpPr>
        <p:spPr>
          <a:xfrm>
            <a:off x="7635619" y="5029200"/>
            <a:ext cx="3564000" cy="415588"/>
          </a:xfrm>
          <a:prstGeom prst="roundRect">
            <a:avLst>
              <a:gd name="adj" fmla="val 7167"/>
            </a:avLst>
          </a:prstGeom>
          <a:solidFill>
            <a:schemeClr val="accent4">
              <a:lumMod val="75000"/>
            </a:schemeClr>
          </a:solidFill>
          <a:ln>
            <a:solidFill>
              <a:schemeClr val="tx1"/>
            </a:solidFill>
          </a:ln>
        </p:spPr>
        <p:txBody>
          <a:bodyPr wrap="square" rtlCol="0" anchor="ctr">
            <a:spAutoFit/>
          </a:bodyPr>
          <a:lstStyle/>
          <a:p>
            <a:pPr algn="ctr"/>
            <a:r>
              <a:rPr lang="en-US" sz="2000">
                <a:solidFill>
                  <a:schemeClr val="bg1"/>
                </a:solidFill>
              </a:rPr>
              <a:t>Bootloader</a:t>
            </a:r>
            <a:endParaRPr lang="en-US" sz="2000" dirty="0">
              <a:solidFill>
                <a:schemeClr val="bg1"/>
              </a:solidFill>
            </a:endParaRPr>
          </a:p>
        </p:txBody>
      </p:sp>
      <p:sp>
        <p:nvSpPr>
          <p:cNvPr id="17" name="Rectangle 16">
            <a:extLst>
              <a:ext uri="{FF2B5EF4-FFF2-40B4-BE49-F238E27FC236}">
                <a16:creationId xmlns:a16="http://schemas.microsoft.com/office/drawing/2014/main" id="{A7A14729-7A2D-4E6A-9531-350CC0568902}"/>
              </a:ext>
            </a:extLst>
          </p:cNvPr>
          <p:cNvSpPr/>
          <p:nvPr/>
        </p:nvSpPr>
        <p:spPr>
          <a:xfrm>
            <a:off x="7465219" y="2240643"/>
            <a:ext cx="3886200" cy="2664000"/>
          </a:xfrm>
          <a:prstGeom prst="rect">
            <a:avLst/>
          </a:prstGeom>
          <a:no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036AE1-E276-4A31-B5C4-0C4CF6ED696E}"/>
              </a:ext>
            </a:extLst>
          </p:cNvPr>
          <p:cNvSpPr txBox="1"/>
          <p:nvPr/>
        </p:nvSpPr>
        <p:spPr>
          <a:xfrm rot="16200000">
            <a:off x="6250041" y="2989074"/>
            <a:ext cx="2430355" cy="914400"/>
          </a:xfrm>
          <a:prstGeom prst="rect">
            <a:avLst/>
          </a:prstGeom>
        </p:spPr>
        <p:txBody>
          <a:bodyPr vert="horz" wrap="none" lIns="0" tIns="0" rIns="0" bIns="0" rtlCol="0" anchor="t">
            <a:normAutofit/>
          </a:bodyPr>
          <a:lstStyle/>
          <a:p>
            <a:r>
              <a:rPr lang="en-US" sz="2400" dirty="0">
                <a:solidFill>
                  <a:schemeClr val="accent1"/>
                </a:solidFill>
              </a:rPr>
              <a:t>Operating System</a:t>
            </a:r>
          </a:p>
        </p:txBody>
      </p:sp>
      <p:sp>
        <p:nvSpPr>
          <p:cNvPr id="19" name="Rectangle 18">
            <a:extLst>
              <a:ext uri="{FF2B5EF4-FFF2-40B4-BE49-F238E27FC236}">
                <a16:creationId xmlns:a16="http://schemas.microsoft.com/office/drawing/2014/main" id="{B30B8D44-0CC7-4897-BCD8-BA2E95B74353}"/>
              </a:ext>
            </a:extLst>
          </p:cNvPr>
          <p:cNvSpPr/>
          <p:nvPr/>
        </p:nvSpPr>
        <p:spPr>
          <a:xfrm>
            <a:off x="6890973" y="1676400"/>
            <a:ext cx="4612846" cy="3937200"/>
          </a:xfrm>
          <a:prstGeom prst="rect">
            <a:avLst/>
          </a:prstGeom>
          <a:no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92F9C7-BD87-437F-860F-CADE638B9FBF}"/>
              </a:ext>
            </a:extLst>
          </p:cNvPr>
          <p:cNvSpPr txBox="1"/>
          <p:nvPr/>
        </p:nvSpPr>
        <p:spPr>
          <a:xfrm rot="16200000">
            <a:off x="5564242" y="2967778"/>
            <a:ext cx="2430355" cy="914400"/>
          </a:xfrm>
          <a:prstGeom prst="rect">
            <a:avLst/>
          </a:prstGeom>
        </p:spPr>
        <p:txBody>
          <a:bodyPr vert="horz" wrap="none" lIns="0" tIns="0" rIns="0" bIns="0" rtlCol="0" anchor="t">
            <a:normAutofit/>
          </a:bodyPr>
          <a:lstStyle/>
          <a:p>
            <a:pPr algn="ctr"/>
            <a:r>
              <a:rPr lang="en-US" sz="2400" dirty="0">
                <a:solidFill>
                  <a:schemeClr val="accent1"/>
                </a:solidFill>
              </a:rPr>
              <a:t>Basic Software</a:t>
            </a:r>
          </a:p>
        </p:txBody>
      </p:sp>
    </p:spTree>
    <p:extLst>
      <p:ext uri="{BB962C8B-B14F-4D97-AF65-F5344CB8AC3E}">
        <p14:creationId xmlns:p14="http://schemas.microsoft.com/office/powerpoint/2010/main" val="88351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Basic Software</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6" y="1639888"/>
            <a:ext cx="6147658" cy="4086225"/>
          </a:xfrm>
        </p:spPr>
        <p:txBody>
          <a:bodyPr wrap="square" numCol="1" anchor="t" anchorCtr="0" compatLnSpc="1">
            <a:prstTxWarp prst="textNoShape">
              <a:avLst/>
            </a:prstTxWarp>
          </a:bodyPr>
          <a:lstStyle/>
          <a:p>
            <a:r>
              <a:rPr lang="en-US" dirty="0"/>
              <a:t>Abstracts the hardware details by providing easy-to-use functionalities, such as:</a:t>
            </a:r>
            <a:endParaRPr lang="en-US" altLang="en-US" dirty="0">
              <a:ea typeface="ＭＳ Ｐゴシック" panose="020B0600070205080204" pitchFamily="34" charset="-128"/>
            </a:endParaRPr>
          </a:p>
          <a:p>
            <a:pPr lvl="1"/>
            <a:r>
              <a:rPr lang="en-US" dirty="0"/>
              <a:t>Access to the resources through user-friendly utilities </a:t>
            </a:r>
            <a:r>
              <a:rPr lang="en-US" dirty="0">
                <a:sym typeface="Wingdings"/>
              </a:rPr>
              <a:t>known as </a:t>
            </a:r>
            <a:r>
              <a:rPr lang="en-US" dirty="0">
                <a:solidFill>
                  <a:schemeClr val="accent1"/>
                </a:solidFill>
                <a:sym typeface="Wingdings"/>
              </a:rPr>
              <a:t>system programs</a:t>
            </a:r>
          </a:p>
          <a:p>
            <a:pPr lvl="1"/>
            <a:r>
              <a:rPr lang="en-US" dirty="0">
                <a:sym typeface="Wingdings"/>
              </a:rPr>
              <a:t>Example: </a:t>
            </a:r>
            <a:r>
              <a:rPr lang="en-US" dirty="0">
                <a:latin typeface="Courier New" charset="0"/>
                <a:ea typeface="Courier New" charset="0"/>
                <a:cs typeface="Courier New" charset="0"/>
                <a:sym typeface="Wingdings"/>
              </a:rPr>
              <a:t>ls</a:t>
            </a:r>
            <a:r>
              <a:rPr lang="en-US" dirty="0">
                <a:sym typeface="Wingdings"/>
              </a:rPr>
              <a:t> to list the content of a directory</a:t>
            </a:r>
          </a:p>
          <a:p>
            <a:pPr lvl="1"/>
            <a:endParaRPr lang="en-US" dirty="0">
              <a:sym typeface="Wingdings"/>
            </a:endParaRPr>
          </a:p>
          <a:p>
            <a:pPr lvl="1"/>
            <a:r>
              <a:rPr lang="en-US" dirty="0">
                <a:sym typeface="Wingdings"/>
              </a:rPr>
              <a:t>Efficient access to the resources provided by the hardware through the </a:t>
            </a:r>
            <a:r>
              <a:rPr lang="en-US" dirty="0">
                <a:solidFill>
                  <a:schemeClr val="accent1"/>
                </a:solidFill>
                <a:sym typeface="Wingdings"/>
              </a:rPr>
              <a:t>operating system</a:t>
            </a:r>
          </a:p>
          <a:p>
            <a:pPr lvl="1"/>
            <a:r>
              <a:rPr lang="en-US" dirty="0">
                <a:sym typeface="Wingdings"/>
              </a:rPr>
              <a:t>Example: CPU real-time scheduling, device driver management</a:t>
            </a:r>
          </a:p>
          <a:p>
            <a:pPr lvl="1"/>
            <a:endParaRPr lang="en-US" dirty="0">
              <a:sym typeface="Wingdings"/>
            </a:endParaRPr>
          </a:p>
          <a:p>
            <a:pPr lvl="1"/>
            <a:r>
              <a:rPr lang="en-US" dirty="0"/>
              <a:t>Initialization of hardware resources at power-up and execution of the operating system through the </a:t>
            </a:r>
            <a:r>
              <a:rPr lang="en-US" dirty="0">
                <a:solidFill>
                  <a:schemeClr val="accent1"/>
                </a:solidFill>
              </a:rPr>
              <a:t>bootloader</a:t>
            </a:r>
          </a:p>
        </p:txBody>
      </p:sp>
      <p:sp>
        <p:nvSpPr>
          <p:cNvPr id="5" name="CasellaDiTesto 6">
            <a:extLst>
              <a:ext uri="{FF2B5EF4-FFF2-40B4-BE49-F238E27FC236}">
                <a16:creationId xmlns:a16="http://schemas.microsoft.com/office/drawing/2014/main" id="{A9BCEBCF-EF8F-45A7-AB7B-3F536AB51642}"/>
              </a:ext>
            </a:extLst>
          </p:cNvPr>
          <p:cNvSpPr txBox="1"/>
          <p:nvPr/>
        </p:nvSpPr>
        <p:spPr>
          <a:xfrm>
            <a:off x="8007619" y="1752600"/>
            <a:ext cx="3600000" cy="389045"/>
          </a:xfrm>
          <a:prstGeom prst="roundRect">
            <a:avLst>
              <a:gd name="adj" fmla="val 7167"/>
            </a:avLst>
          </a:prstGeom>
          <a:solidFill>
            <a:srgbClr val="00B050"/>
          </a:solidFill>
          <a:ln>
            <a:solidFill>
              <a:schemeClr val="tx1"/>
            </a:solidFill>
          </a:ln>
        </p:spPr>
        <p:txBody>
          <a:bodyPr wrap="square" rtlCol="0" anchor="ctr">
            <a:normAutofit fontScale="92500" lnSpcReduction="10000"/>
          </a:bodyPr>
          <a:lstStyle/>
          <a:p>
            <a:pPr algn="ctr"/>
            <a:r>
              <a:rPr lang="en-US" sz="2000" dirty="0">
                <a:solidFill>
                  <a:schemeClr val="bg1"/>
                </a:solidFill>
              </a:rPr>
              <a:t>System Programs</a:t>
            </a:r>
          </a:p>
        </p:txBody>
      </p:sp>
      <p:sp>
        <p:nvSpPr>
          <p:cNvPr id="6" name="CasellaDiTesto 6">
            <a:extLst>
              <a:ext uri="{FF2B5EF4-FFF2-40B4-BE49-F238E27FC236}">
                <a16:creationId xmlns:a16="http://schemas.microsoft.com/office/drawing/2014/main" id="{200E7871-D655-43AC-8810-33DAF2160111}"/>
              </a:ext>
            </a:extLst>
          </p:cNvPr>
          <p:cNvSpPr txBox="1"/>
          <p:nvPr/>
        </p:nvSpPr>
        <p:spPr>
          <a:xfrm>
            <a:off x="8007619" y="2362200"/>
            <a:ext cx="3600000" cy="324625"/>
          </a:xfrm>
          <a:prstGeom prst="roundRect">
            <a:avLst>
              <a:gd name="adj" fmla="val 7167"/>
            </a:avLst>
          </a:prstGeom>
          <a:solidFill>
            <a:srgbClr val="FFC000"/>
          </a:solidFill>
          <a:ln>
            <a:solidFill>
              <a:schemeClr val="tx1"/>
            </a:solidFill>
          </a:ln>
        </p:spPr>
        <p:txBody>
          <a:bodyPr wrap="square" rtlCol="0" anchor="ctr">
            <a:noAutofit/>
          </a:bodyPr>
          <a:lstStyle/>
          <a:p>
            <a:pPr algn="ctr"/>
            <a:r>
              <a:rPr lang="en-US" sz="2000" dirty="0">
                <a:solidFill>
                  <a:schemeClr val="bg1"/>
                </a:solidFill>
              </a:rPr>
              <a:t>System Call Interface</a:t>
            </a:r>
          </a:p>
        </p:txBody>
      </p:sp>
      <p:sp>
        <p:nvSpPr>
          <p:cNvPr id="7" name="CasellaDiTesto 6">
            <a:extLst>
              <a:ext uri="{FF2B5EF4-FFF2-40B4-BE49-F238E27FC236}">
                <a16:creationId xmlns:a16="http://schemas.microsoft.com/office/drawing/2014/main" id="{7A87710A-594D-4592-8CC6-896FFF37C5F6}"/>
              </a:ext>
            </a:extLst>
          </p:cNvPr>
          <p:cNvSpPr txBox="1"/>
          <p:nvPr/>
        </p:nvSpPr>
        <p:spPr>
          <a:xfrm>
            <a:off x="8007619" y="2772330"/>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a:solidFill>
                  <a:schemeClr val="bg1"/>
                </a:solidFill>
              </a:rPr>
              <a:t>Process Management</a:t>
            </a:r>
            <a:endParaRPr lang="en-US" sz="2000" dirty="0">
              <a:solidFill>
                <a:schemeClr val="bg1"/>
              </a:solidFill>
            </a:endParaRPr>
          </a:p>
        </p:txBody>
      </p:sp>
      <p:sp>
        <p:nvSpPr>
          <p:cNvPr id="8" name="CasellaDiTesto 6">
            <a:extLst>
              <a:ext uri="{FF2B5EF4-FFF2-40B4-BE49-F238E27FC236}">
                <a16:creationId xmlns:a16="http://schemas.microsoft.com/office/drawing/2014/main" id="{34538AB6-4132-46A6-BC62-23E9C45F2094}"/>
              </a:ext>
            </a:extLst>
          </p:cNvPr>
          <p:cNvSpPr txBox="1"/>
          <p:nvPr/>
        </p:nvSpPr>
        <p:spPr>
          <a:xfrm>
            <a:off x="9835055" y="2772216"/>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dirty="0">
                <a:solidFill>
                  <a:schemeClr val="bg1"/>
                </a:solidFill>
              </a:rPr>
              <a:t>Virtual File System</a:t>
            </a:r>
          </a:p>
        </p:txBody>
      </p:sp>
      <p:sp>
        <p:nvSpPr>
          <p:cNvPr id="9" name="CasellaDiTesto 6">
            <a:extLst>
              <a:ext uri="{FF2B5EF4-FFF2-40B4-BE49-F238E27FC236}">
                <a16:creationId xmlns:a16="http://schemas.microsoft.com/office/drawing/2014/main" id="{8A80700A-3CA8-4776-AF8E-30DBB97A3688}"/>
              </a:ext>
            </a:extLst>
          </p:cNvPr>
          <p:cNvSpPr txBox="1"/>
          <p:nvPr/>
        </p:nvSpPr>
        <p:spPr>
          <a:xfrm>
            <a:off x="8007619" y="3565633"/>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a:solidFill>
                  <a:schemeClr val="bg1"/>
                </a:solidFill>
              </a:rPr>
              <a:t>Memory Management</a:t>
            </a:r>
            <a:endParaRPr lang="en-US" sz="2000" dirty="0">
              <a:solidFill>
                <a:schemeClr val="bg1"/>
              </a:solidFill>
            </a:endParaRPr>
          </a:p>
        </p:txBody>
      </p:sp>
      <p:sp>
        <p:nvSpPr>
          <p:cNvPr id="10" name="CasellaDiTesto 6">
            <a:extLst>
              <a:ext uri="{FF2B5EF4-FFF2-40B4-BE49-F238E27FC236}">
                <a16:creationId xmlns:a16="http://schemas.microsoft.com/office/drawing/2014/main" id="{2E6ED6E7-538F-4B21-BB61-606340EAFAEA}"/>
              </a:ext>
            </a:extLst>
          </p:cNvPr>
          <p:cNvSpPr txBox="1"/>
          <p:nvPr/>
        </p:nvSpPr>
        <p:spPr>
          <a:xfrm>
            <a:off x="9807619" y="3565633"/>
            <a:ext cx="1764000" cy="735270"/>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dirty="0">
                <a:solidFill>
                  <a:schemeClr val="bg1"/>
                </a:solidFill>
              </a:rPr>
              <a:t>Network Management</a:t>
            </a:r>
          </a:p>
        </p:txBody>
      </p:sp>
      <p:sp>
        <p:nvSpPr>
          <p:cNvPr id="11" name="CasellaDiTesto 6">
            <a:extLst>
              <a:ext uri="{FF2B5EF4-FFF2-40B4-BE49-F238E27FC236}">
                <a16:creationId xmlns:a16="http://schemas.microsoft.com/office/drawing/2014/main" id="{A9E8F1FA-094A-406C-A124-800273B37A71}"/>
              </a:ext>
            </a:extLst>
          </p:cNvPr>
          <p:cNvSpPr txBox="1"/>
          <p:nvPr/>
        </p:nvSpPr>
        <p:spPr>
          <a:xfrm>
            <a:off x="8007619" y="4358936"/>
            <a:ext cx="3564000" cy="415588"/>
          </a:xfrm>
          <a:prstGeom prst="roundRect">
            <a:avLst>
              <a:gd name="adj" fmla="val 7167"/>
            </a:avLst>
          </a:prstGeom>
          <a:solidFill>
            <a:srgbClr val="FFC000"/>
          </a:solidFill>
          <a:ln>
            <a:solidFill>
              <a:schemeClr val="tx1"/>
            </a:solidFill>
          </a:ln>
        </p:spPr>
        <p:txBody>
          <a:bodyPr wrap="square" rtlCol="0" anchor="ctr">
            <a:spAutoFit/>
          </a:bodyPr>
          <a:lstStyle/>
          <a:p>
            <a:pPr algn="ctr"/>
            <a:r>
              <a:rPr lang="en-US" sz="2000">
                <a:solidFill>
                  <a:schemeClr val="bg1"/>
                </a:solidFill>
              </a:rPr>
              <a:t>Device </a:t>
            </a:r>
            <a:r>
              <a:rPr lang="en-US" sz="2000" dirty="0">
                <a:solidFill>
                  <a:schemeClr val="bg1"/>
                </a:solidFill>
              </a:rPr>
              <a:t>Drivers</a:t>
            </a:r>
          </a:p>
        </p:txBody>
      </p:sp>
      <p:sp>
        <p:nvSpPr>
          <p:cNvPr id="12" name="CasellaDiTesto 6">
            <a:extLst>
              <a:ext uri="{FF2B5EF4-FFF2-40B4-BE49-F238E27FC236}">
                <a16:creationId xmlns:a16="http://schemas.microsoft.com/office/drawing/2014/main" id="{3CF7E58A-3443-4B5B-ABC3-BB3760B7B5CB}"/>
              </a:ext>
            </a:extLst>
          </p:cNvPr>
          <p:cNvSpPr txBox="1"/>
          <p:nvPr/>
        </p:nvSpPr>
        <p:spPr>
          <a:xfrm>
            <a:off x="8016619" y="5029200"/>
            <a:ext cx="3564000" cy="415588"/>
          </a:xfrm>
          <a:prstGeom prst="roundRect">
            <a:avLst>
              <a:gd name="adj" fmla="val 7167"/>
            </a:avLst>
          </a:prstGeom>
          <a:solidFill>
            <a:schemeClr val="accent4">
              <a:lumMod val="75000"/>
            </a:schemeClr>
          </a:solidFill>
          <a:ln>
            <a:solidFill>
              <a:schemeClr val="tx1"/>
            </a:solidFill>
          </a:ln>
        </p:spPr>
        <p:txBody>
          <a:bodyPr wrap="square" rtlCol="0" anchor="ctr">
            <a:spAutoFit/>
          </a:bodyPr>
          <a:lstStyle/>
          <a:p>
            <a:pPr algn="ctr"/>
            <a:r>
              <a:rPr lang="en-US" sz="2000">
                <a:solidFill>
                  <a:schemeClr val="bg1"/>
                </a:solidFill>
              </a:rPr>
              <a:t>Bootloader</a:t>
            </a:r>
            <a:endParaRPr lang="en-US" sz="2000" dirty="0">
              <a:solidFill>
                <a:schemeClr val="bg1"/>
              </a:solidFill>
            </a:endParaRPr>
          </a:p>
        </p:txBody>
      </p:sp>
      <p:sp>
        <p:nvSpPr>
          <p:cNvPr id="13" name="Rectangle 12">
            <a:extLst>
              <a:ext uri="{FF2B5EF4-FFF2-40B4-BE49-F238E27FC236}">
                <a16:creationId xmlns:a16="http://schemas.microsoft.com/office/drawing/2014/main" id="{011B6211-D60A-4AF3-B30E-961A16AB0227}"/>
              </a:ext>
            </a:extLst>
          </p:cNvPr>
          <p:cNvSpPr/>
          <p:nvPr/>
        </p:nvSpPr>
        <p:spPr>
          <a:xfrm>
            <a:off x="7846219" y="2240643"/>
            <a:ext cx="3886200" cy="2664000"/>
          </a:xfrm>
          <a:prstGeom prst="rect">
            <a:avLst/>
          </a:prstGeom>
          <a:no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484BFA-7C98-455B-8859-1E20D1020C81}"/>
              </a:ext>
            </a:extLst>
          </p:cNvPr>
          <p:cNvSpPr/>
          <p:nvPr/>
        </p:nvSpPr>
        <p:spPr>
          <a:xfrm>
            <a:off x="7271973" y="1676400"/>
            <a:ext cx="4612846" cy="3937200"/>
          </a:xfrm>
          <a:prstGeom prst="rect">
            <a:avLst/>
          </a:prstGeom>
          <a:no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64A37C-8AC7-43BB-A941-2C9C91F00ED1}"/>
              </a:ext>
            </a:extLst>
          </p:cNvPr>
          <p:cNvSpPr txBox="1"/>
          <p:nvPr/>
        </p:nvSpPr>
        <p:spPr>
          <a:xfrm rot="16200000">
            <a:off x="6631041" y="2989074"/>
            <a:ext cx="2430355" cy="914400"/>
          </a:xfrm>
          <a:prstGeom prst="rect">
            <a:avLst/>
          </a:prstGeom>
        </p:spPr>
        <p:txBody>
          <a:bodyPr vert="horz" wrap="none" lIns="0" tIns="0" rIns="0" bIns="0" rtlCol="0" anchor="t">
            <a:normAutofit/>
          </a:bodyPr>
          <a:lstStyle/>
          <a:p>
            <a:r>
              <a:rPr lang="en-US" sz="2400" dirty="0">
                <a:solidFill>
                  <a:schemeClr val="accent1"/>
                </a:solidFill>
              </a:rPr>
              <a:t>Operating System</a:t>
            </a:r>
          </a:p>
        </p:txBody>
      </p:sp>
      <p:sp>
        <p:nvSpPr>
          <p:cNvPr id="16" name="TextBox 15">
            <a:extLst>
              <a:ext uri="{FF2B5EF4-FFF2-40B4-BE49-F238E27FC236}">
                <a16:creationId xmlns:a16="http://schemas.microsoft.com/office/drawing/2014/main" id="{47CBFB4A-C608-4914-A3B3-064F3ECCE4EC}"/>
              </a:ext>
            </a:extLst>
          </p:cNvPr>
          <p:cNvSpPr txBox="1"/>
          <p:nvPr/>
        </p:nvSpPr>
        <p:spPr>
          <a:xfrm rot="16200000">
            <a:off x="5945242" y="2967778"/>
            <a:ext cx="2430355" cy="914400"/>
          </a:xfrm>
          <a:prstGeom prst="rect">
            <a:avLst/>
          </a:prstGeom>
        </p:spPr>
        <p:txBody>
          <a:bodyPr vert="horz" wrap="none" lIns="0" tIns="0" rIns="0" bIns="0" rtlCol="0" anchor="t">
            <a:normAutofit/>
          </a:bodyPr>
          <a:lstStyle/>
          <a:p>
            <a:pPr algn="ctr"/>
            <a:r>
              <a:rPr lang="en-US" sz="2400" dirty="0">
                <a:solidFill>
                  <a:schemeClr val="accent1"/>
                </a:solidFill>
              </a:rPr>
              <a:t>Basic Software</a:t>
            </a:r>
          </a:p>
        </p:txBody>
      </p:sp>
    </p:spTree>
    <p:extLst>
      <p:ext uri="{BB962C8B-B14F-4D97-AF65-F5344CB8AC3E}">
        <p14:creationId xmlns:p14="http://schemas.microsoft.com/office/powerpoint/2010/main" val="2265630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Operating Systems for Embedded Systems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6" y="1639888"/>
            <a:ext cx="5598156" cy="4086225"/>
          </a:xfrm>
        </p:spPr>
        <p:txBody>
          <a:bodyPr wrap="square" numCol="1" anchor="t" anchorCtr="0" compatLnSpc="1">
            <a:prstTxWarp prst="textNoShape">
              <a:avLst/>
            </a:prstTxWarp>
          </a:bodyPr>
          <a:lstStyle/>
          <a:p>
            <a:r>
              <a:rPr lang="en-US" dirty="0"/>
              <a:t>There are many solutions available which serve different purposes depending on the requirements of the application.</a:t>
            </a:r>
            <a:endParaRPr lang="en-US" altLang="en-US" dirty="0">
              <a:ea typeface="ＭＳ Ｐゴシック" panose="020B0600070205080204" pitchFamily="34" charset="-128"/>
            </a:endParaRPr>
          </a:p>
          <a:p>
            <a:pPr lvl="1"/>
            <a:r>
              <a:rPr lang="en-US" dirty="0"/>
              <a:t>Example 1</a:t>
            </a:r>
          </a:p>
          <a:p>
            <a:pPr lvl="1"/>
            <a:r>
              <a:rPr lang="en-US" dirty="0">
                <a:solidFill>
                  <a:schemeClr val="accent1"/>
                </a:solidFill>
              </a:rPr>
              <a:t>Needs</a:t>
            </a:r>
            <a:r>
              <a:rPr lang="en-US" dirty="0"/>
              <a:t>: deterministic real-time operating system for low-cost devices, with little memory footprint </a:t>
            </a:r>
          </a:p>
          <a:p>
            <a:pPr lvl="1"/>
            <a:r>
              <a:rPr lang="en-US" dirty="0">
                <a:solidFill>
                  <a:schemeClr val="accent1"/>
                </a:solidFill>
              </a:rPr>
              <a:t>Possible solutions</a:t>
            </a:r>
            <a:r>
              <a:rPr lang="en-US" dirty="0"/>
              <a:t>:  </a:t>
            </a:r>
            <a:r>
              <a:rPr lang="en-US" dirty="0">
                <a:sym typeface="Wingdings"/>
              </a:rPr>
              <a:t>ARM </a:t>
            </a:r>
            <a:r>
              <a:rPr lang="en-US" dirty="0" err="1">
                <a:sym typeface="Wingdings"/>
              </a:rPr>
              <a:t>RTX</a:t>
            </a:r>
            <a:r>
              <a:rPr lang="en-US" dirty="0">
                <a:sym typeface="Wingdings"/>
              </a:rPr>
              <a:t>, </a:t>
            </a:r>
            <a:r>
              <a:rPr lang="en-US" dirty="0" err="1">
                <a:sym typeface="Wingdings"/>
              </a:rPr>
              <a:t>Micrium</a:t>
            </a:r>
            <a:r>
              <a:rPr lang="en-US" dirty="0">
                <a:sym typeface="Wingdings"/>
              </a:rPr>
              <a:t> </a:t>
            </a:r>
            <a:r>
              <a:rPr lang="en-US" dirty="0" err="1">
                <a:latin typeface="Symbol" charset="2"/>
                <a:ea typeface="Symbol" charset="2"/>
                <a:cs typeface="Symbol" charset="2"/>
                <a:sym typeface="Wingdings"/>
              </a:rPr>
              <a:t>m</a:t>
            </a:r>
            <a:r>
              <a:rPr lang="en-US" dirty="0" err="1">
                <a:sym typeface="Wingdings"/>
              </a:rPr>
              <a:t>C</a:t>
            </a:r>
            <a:r>
              <a:rPr lang="en-US" dirty="0">
                <a:sym typeface="Wingdings"/>
              </a:rPr>
              <a:t>/OS, </a:t>
            </a:r>
            <a:r>
              <a:rPr lang="en-US" dirty="0" err="1">
                <a:sym typeface="Wingdings"/>
              </a:rPr>
              <a:t>FreeRTOS</a:t>
            </a:r>
            <a:r>
              <a:rPr lang="en-US" dirty="0">
                <a:sym typeface="Wingdings"/>
              </a:rPr>
              <a:t>, and others</a:t>
            </a:r>
          </a:p>
          <a:p>
            <a:pPr lvl="1"/>
            <a:r>
              <a:rPr lang="en-US" dirty="0">
                <a:sym typeface="Wingdings"/>
              </a:rPr>
              <a:t>Example 2</a:t>
            </a:r>
          </a:p>
          <a:p>
            <a:pPr lvl="1"/>
            <a:r>
              <a:rPr lang="en-US" dirty="0">
                <a:solidFill>
                  <a:schemeClr val="accent1"/>
                </a:solidFill>
                <a:sym typeface="Wingdings"/>
              </a:rPr>
              <a:t>Needs</a:t>
            </a:r>
            <a:r>
              <a:rPr lang="en-US" dirty="0">
                <a:sym typeface="Wingdings"/>
              </a:rPr>
              <a:t>: multi-core and networking support, advanced graphics, and complex device handling</a:t>
            </a:r>
          </a:p>
          <a:p>
            <a:pPr lvl="1"/>
            <a:r>
              <a:rPr lang="en-US" dirty="0">
                <a:solidFill>
                  <a:schemeClr val="accent1"/>
                </a:solidFill>
                <a:sym typeface="Wingdings"/>
              </a:rPr>
              <a:t>Possible solutions</a:t>
            </a:r>
            <a:r>
              <a:rPr lang="en-US" dirty="0">
                <a:sym typeface="Wingdings"/>
              </a:rPr>
              <a:t>: </a:t>
            </a:r>
            <a:r>
              <a:rPr lang="en-US" dirty="0">
                <a:solidFill>
                  <a:schemeClr val="accent2"/>
                </a:solidFill>
                <a:sym typeface="Wingdings"/>
              </a:rPr>
              <a:t>Linux</a:t>
            </a:r>
            <a:r>
              <a:rPr lang="en-US" dirty="0">
                <a:sym typeface="Wingdings"/>
              </a:rPr>
              <a:t>,  Android, and Windows</a:t>
            </a:r>
            <a:endParaRPr lang="en-US" dirty="0"/>
          </a:p>
        </p:txBody>
      </p:sp>
      <p:pic>
        <p:nvPicPr>
          <p:cNvPr id="5" name="Picture 4">
            <a:extLst>
              <a:ext uri="{FF2B5EF4-FFF2-40B4-BE49-F238E27FC236}">
                <a16:creationId xmlns:a16="http://schemas.microsoft.com/office/drawing/2014/main" id="{2757878D-87C2-4513-8375-5B9BB9D0B77F}"/>
              </a:ext>
            </a:extLst>
          </p:cNvPr>
          <p:cNvPicPr>
            <a:picLocks noChangeAspect="1"/>
          </p:cNvPicPr>
          <p:nvPr/>
        </p:nvPicPr>
        <p:blipFill rotWithShape="1">
          <a:blip r:embed="rId3"/>
          <a:srcRect l="20547" t="3324" r="20569" b="2512"/>
          <a:stretch/>
        </p:blipFill>
        <p:spPr>
          <a:xfrm>
            <a:off x="6556249" y="1611349"/>
            <a:ext cx="1817651" cy="1817651"/>
          </a:xfrm>
          <a:prstGeom prst="rect">
            <a:avLst/>
          </a:prstGeom>
        </p:spPr>
      </p:pic>
      <p:pic>
        <p:nvPicPr>
          <p:cNvPr id="6" name="Picture 5">
            <a:extLst>
              <a:ext uri="{FF2B5EF4-FFF2-40B4-BE49-F238E27FC236}">
                <a16:creationId xmlns:a16="http://schemas.microsoft.com/office/drawing/2014/main" id="{B9D133DD-38CC-46FD-83E8-AFEA916D2F6B}"/>
              </a:ext>
            </a:extLst>
          </p:cNvPr>
          <p:cNvPicPr>
            <a:picLocks noChangeAspect="1"/>
          </p:cNvPicPr>
          <p:nvPr/>
        </p:nvPicPr>
        <p:blipFill rotWithShape="1">
          <a:blip r:embed="rId4"/>
          <a:srcRect l="12200" t="18869" r="17713" b="13455"/>
          <a:stretch/>
        </p:blipFill>
        <p:spPr>
          <a:xfrm>
            <a:off x="9324976" y="2016564"/>
            <a:ext cx="1416843" cy="795979"/>
          </a:xfrm>
          <a:prstGeom prst="rect">
            <a:avLst/>
          </a:prstGeom>
        </p:spPr>
      </p:pic>
      <p:cxnSp>
        <p:nvCxnSpPr>
          <p:cNvPr id="7" name="Straight Arrow Connector 6">
            <a:extLst>
              <a:ext uri="{FF2B5EF4-FFF2-40B4-BE49-F238E27FC236}">
                <a16:creationId xmlns:a16="http://schemas.microsoft.com/office/drawing/2014/main" id="{17B39680-EA3E-4567-833A-46B962389452}"/>
              </a:ext>
            </a:extLst>
          </p:cNvPr>
          <p:cNvCxnSpPr/>
          <p:nvPr/>
        </p:nvCxnSpPr>
        <p:spPr bwMode="auto">
          <a:xfrm>
            <a:off x="8373900" y="2285997"/>
            <a:ext cx="566738" cy="0"/>
          </a:xfrm>
          <a:prstGeom prst="straightConnector1">
            <a:avLst/>
          </a:prstGeom>
          <a:gradFill rotWithShape="0">
            <a:gsLst>
              <a:gs pos="0">
                <a:schemeClr val="bg1"/>
              </a:gs>
              <a:gs pos="100000">
                <a:schemeClr val="hlink"/>
              </a:gs>
            </a:gsLst>
            <a:lin ang="18900000" scaled="1"/>
          </a:gradFill>
          <a:ln w="38100" cap="flat" cmpd="sng" algn="ctr">
            <a:solidFill>
              <a:srgbClr val="FF0000"/>
            </a:solidFill>
            <a:prstDash val="solid"/>
            <a:round/>
            <a:headEnd type="none" w="med" len="med"/>
            <a:tailEnd type="arrow" w="med" len="med"/>
          </a:ln>
          <a:effectLst>
            <a:outerShdw blurRad="50800" dist="76200" dir="2700000" algn="tl" rotWithShape="0">
              <a:prstClr val="black">
                <a:alpha val="40000"/>
              </a:prstClr>
            </a:outerShdw>
          </a:effectLst>
        </p:spPr>
      </p:cxnSp>
      <p:cxnSp>
        <p:nvCxnSpPr>
          <p:cNvPr id="8" name="Straight Arrow Connector 7">
            <a:extLst>
              <a:ext uri="{FF2B5EF4-FFF2-40B4-BE49-F238E27FC236}">
                <a16:creationId xmlns:a16="http://schemas.microsoft.com/office/drawing/2014/main" id="{FA6016F2-73A1-457A-96C0-0E85AE949E62}"/>
              </a:ext>
            </a:extLst>
          </p:cNvPr>
          <p:cNvCxnSpPr/>
          <p:nvPr/>
        </p:nvCxnSpPr>
        <p:spPr bwMode="auto">
          <a:xfrm flipH="1">
            <a:off x="8373900" y="2578805"/>
            <a:ext cx="1043643" cy="0"/>
          </a:xfrm>
          <a:prstGeom prst="straightConnector1">
            <a:avLst/>
          </a:prstGeom>
          <a:gradFill rotWithShape="0">
            <a:gsLst>
              <a:gs pos="0">
                <a:schemeClr val="bg1"/>
              </a:gs>
              <a:gs pos="100000">
                <a:schemeClr val="hlink"/>
              </a:gs>
            </a:gsLst>
            <a:lin ang="18900000" scaled="1"/>
          </a:gradFill>
          <a:ln w="38100" cap="flat" cmpd="sng" algn="ctr">
            <a:solidFill>
              <a:srgbClr val="FF0000"/>
            </a:solidFill>
            <a:prstDash val="solid"/>
            <a:round/>
            <a:headEnd type="none" w="med" len="med"/>
            <a:tailEnd type="arrow" w="med" len="med"/>
          </a:ln>
          <a:effectLst>
            <a:outerShdw blurRad="50800" dist="76200" dir="2700000" algn="tl" rotWithShape="0">
              <a:prstClr val="black">
                <a:alpha val="40000"/>
              </a:prstClr>
            </a:outerShdw>
          </a:effectLst>
        </p:spPr>
      </p:cxnSp>
      <p:sp>
        <p:nvSpPr>
          <p:cNvPr id="9" name="TextBox 8">
            <a:extLst>
              <a:ext uri="{FF2B5EF4-FFF2-40B4-BE49-F238E27FC236}">
                <a16:creationId xmlns:a16="http://schemas.microsoft.com/office/drawing/2014/main" id="{8EB752B0-FFFC-4778-AA83-E3F9D5D308AD}"/>
              </a:ext>
            </a:extLst>
          </p:cNvPr>
          <p:cNvSpPr txBox="1"/>
          <p:nvPr/>
        </p:nvSpPr>
        <p:spPr>
          <a:xfrm>
            <a:off x="5855991" y="1254567"/>
            <a:ext cx="5495428" cy="269433"/>
          </a:xfrm>
          <a:prstGeom prst="rect">
            <a:avLst/>
          </a:prstGeom>
        </p:spPr>
        <p:txBody>
          <a:bodyPr vert="horz" wrap="none" lIns="0" tIns="0" rIns="0" bIns="0" rtlCol="0" anchor="t">
            <a:noAutofit/>
          </a:bodyPr>
          <a:lstStyle/>
          <a:p>
            <a:pPr algn="ctr"/>
            <a:r>
              <a:rPr lang="en-US" sz="2400" dirty="0">
                <a:solidFill>
                  <a:schemeClr val="accent1"/>
                </a:solidFill>
              </a:rPr>
              <a:t>Example 1: deterministic real-time system</a:t>
            </a:r>
          </a:p>
        </p:txBody>
      </p:sp>
      <p:pic>
        <p:nvPicPr>
          <p:cNvPr id="10" name="Picture 9">
            <a:extLst>
              <a:ext uri="{FF2B5EF4-FFF2-40B4-BE49-F238E27FC236}">
                <a16:creationId xmlns:a16="http://schemas.microsoft.com/office/drawing/2014/main" id="{BE3E8CDF-D2E1-47DE-96B9-121E8B12ED36}"/>
              </a:ext>
            </a:extLst>
          </p:cNvPr>
          <p:cNvPicPr>
            <a:picLocks noChangeAspect="1"/>
          </p:cNvPicPr>
          <p:nvPr/>
        </p:nvPicPr>
        <p:blipFill rotWithShape="1">
          <a:blip r:embed="rId5"/>
          <a:srcRect r="26733"/>
          <a:stretch/>
        </p:blipFill>
        <p:spPr>
          <a:xfrm>
            <a:off x="6474619" y="4006548"/>
            <a:ext cx="4267199" cy="2426759"/>
          </a:xfrm>
          <a:prstGeom prst="rect">
            <a:avLst/>
          </a:prstGeom>
        </p:spPr>
      </p:pic>
      <p:sp>
        <p:nvSpPr>
          <p:cNvPr id="11" name="TextBox 10">
            <a:extLst>
              <a:ext uri="{FF2B5EF4-FFF2-40B4-BE49-F238E27FC236}">
                <a16:creationId xmlns:a16="http://schemas.microsoft.com/office/drawing/2014/main" id="{52B543CB-B975-45E6-9B84-48AFDCBAE62C}"/>
              </a:ext>
            </a:extLst>
          </p:cNvPr>
          <p:cNvSpPr txBox="1"/>
          <p:nvPr/>
        </p:nvSpPr>
        <p:spPr>
          <a:xfrm>
            <a:off x="6631447" y="6217200"/>
            <a:ext cx="3957972" cy="183600"/>
          </a:xfrm>
          <a:prstGeom prst="rect">
            <a:avLst/>
          </a:prstGeom>
        </p:spPr>
        <p:txBody>
          <a:bodyPr vert="horz" wrap="none" lIns="0" tIns="0" rIns="0" bIns="0" rtlCol="0" anchor="t">
            <a:normAutofit/>
          </a:bodyPr>
          <a:lstStyle/>
          <a:p>
            <a:r>
              <a:rPr lang="en-US" sz="1000" dirty="0">
                <a:solidFill>
                  <a:schemeClr val="bg1"/>
                </a:solidFill>
              </a:rPr>
              <a:t>http://</a:t>
            </a:r>
            <a:r>
              <a:rPr lang="en-US" sz="1100" dirty="0" err="1">
                <a:solidFill>
                  <a:schemeClr val="bg1"/>
                </a:solidFill>
              </a:rPr>
              <a:t>linuxgizmos.com</a:t>
            </a:r>
            <a:r>
              <a:rPr lang="en-US" sz="1100" dirty="0">
                <a:solidFill>
                  <a:schemeClr val="bg1"/>
                </a:solidFill>
              </a:rPr>
              <a:t>/</a:t>
            </a:r>
            <a:r>
              <a:rPr lang="en-US" sz="1100" dirty="0" err="1">
                <a:solidFill>
                  <a:schemeClr val="bg1"/>
                </a:solidFill>
              </a:rPr>
              <a:t>linux</a:t>
            </a:r>
            <a:r>
              <a:rPr lang="en-US" sz="1100" dirty="0">
                <a:solidFill>
                  <a:schemeClr val="bg1"/>
                </a:solidFill>
              </a:rPr>
              <a:t>-based-in-vehicle-infotainment-on-the-rise</a:t>
            </a:r>
            <a:r>
              <a:rPr lang="en-US" sz="1000" dirty="0">
                <a:solidFill>
                  <a:schemeClr val="bg1"/>
                </a:solidFill>
              </a:rPr>
              <a:t>/</a:t>
            </a:r>
          </a:p>
        </p:txBody>
      </p:sp>
      <p:sp>
        <p:nvSpPr>
          <p:cNvPr id="12" name="TextBox 11">
            <a:extLst>
              <a:ext uri="{FF2B5EF4-FFF2-40B4-BE49-F238E27FC236}">
                <a16:creationId xmlns:a16="http://schemas.microsoft.com/office/drawing/2014/main" id="{A8EB868A-16A9-4B06-9A6D-BD7395AF8C05}"/>
              </a:ext>
            </a:extLst>
          </p:cNvPr>
          <p:cNvSpPr txBox="1"/>
          <p:nvPr/>
        </p:nvSpPr>
        <p:spPr>
          <a:xfrm>
            <a:off x="5788819" y="3616767"/>
            <a:ext cx="5495428" cy="269433"/>
          </a:xfrm>
          <a:prstGeom prst="rect">
            <a:avLst/>
          </a:prstGeom>
        </p:spPr>
        <p:txBody>
          <a:bodyPr vert="horz" wrap="none" lIns="0" tIns="0" rIns="0" bIns="0" rtlCol="0" anchor="t">
            <a:noAutofit/>
          </a:bodyPr>
          <a:lstStyle/>
          <a:p>
            <a:pPr algn="ctr"/>
            <a:r>
              <a:rPr lang="en-US" sz="2400" dirty="0">
                <a:solidFill>
                  <a:schemeClr val="accent1"/>
                </a:solidFill>
              </a:rPr>
              <a:t>Example 2: in-vehicle infotainment</a:t>
            </a:r>
          </a:p>
        </p:txBody>
      </p:sp>
      <p:sp>
        <p:nvSpPr>
          <p:cNvPr id="13" name="TextBox 12">
            <a:extLst>
              <a:ext uri="{FF2B5EF4-FFF2-40B4-BE49-F238E27FC236}">
                <a16:creationId xmlns:a16="http://schemas.microsoft.com/office/drawing/2014/main" id="{C4B67D5E-837E-4D53-AC8F-DA5CE7D79B9C}"/>
              </a:ext>
            </a:extLst>
          </p:cNvPr>
          <p:cNvSpPr txBox="1"/>
          <p:nvPr/>
        </p:nvSpPr>
        <p:spPr>
          <a:xfrm>
            <a:off x="-1358900" y="5740400"/>
            <a:ext cx="914400" cy="914400"/>
          </a:xfrm>
          <a:prstGeom prst="rect">
            <a:avLst/>
          </a:prstGeom>
        </p:spPr>
        <p:txBody>
          <a:bodyPr vert="horz" wrap="none" lIns="0" tIns="0" rIns="0" bIns="0" rtlCol="0" anchor="t">
            <a:normAutofit/>
          </a:bodyPr>
          <a:lstStyle/>
          <a:p>
            <a:endParaRPr lang="en-US" dirty="0"/>
          </a:p>
        </p:txBody>
      </p:sp>
    </p:spTree>
    <p:extLst>
      <p:ext uri="{BB962C8B-B14F-4D97-AF65-F5344CB8AC3E}">
        <p14:creationId xmlns:p14="http://schemas.microsoft.com/office/powerpoint/2010/main" val="287376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Summary</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Course structure</a:t>
            </a:r>
          </a:p>
          <a:p>
            <a:r>
              <a:rPr lang="en-US" dirty="0"/>
              <a:t>Introduction to embedded systems</a:t>
            </a:r>
          </a:p>
          <a:p>
            <a:r>
              <a:rPr lang="en-US" dirty="0">
                <a:solidFill>
                  <a:schemeClr val="accent1"/>
                </a:solidFill>
              </a:rPr>
              <a:t>Linux in embedded systems</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31639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Why Linux-based Embedded Systems?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4" y="1143499"/>
            <a:ext cx="11180763" cy="4086225"/>
          </a:xfrm>
        </p:spPr>
        <p:txBody>
          <a:bodyPr wrap="square" numCol="1" anchor="t" anchorCtr="0" compatLnSpc="1">
            <a:prstTxWarp prst="textNoShape">
              <a:avLst/>
            </a:prstTxWarp>
          </a:bodyPr>
          <a:lstStyle/>
          <a:p>
            <a:r>
              <a:rPr lang="en-US" sz="2000" dirty="0"/>
              <a:t>Open Source (under </a:t>
            </a:r>
            <a:r>
              <a:rPr lang="en-GB" sz="2000" dirty="0"/>
              <a:t>GNU General Public License </a:t>
            </a:r>
            <a:r>
              <a:rPr lang="en-GB" sz="2000" dirty="0" err="1"/>
              <a:t>v2.0</a:t>
            </a:r>
            <a:r>
              <a:rPr lang="en-GB" sz="2000" dirty="0"/>
              <a:t> : </a:t>
            </a:r>
            <a:r>
              <a:rPr lang="en-US" sz="2000" dirty="0" err="1"/>
              <a:t>GPLv2</a:t>
            </a:r>
            <a:r>
              <a:rPr lang="en-US" sz="2000" dirty="0"/>
              <a:t>)</a:t>
            </a:r>
            <a:endParaRPr lang="en-US" altLang="en-US" sz="2000" dirty="0">
              <a:ea typeface="ＭＳ Ｐゴシック" panose="020B0600070205080204" pitchFamily="34" charset="-128"/>
            </a:endParaRPr>
          </a:p>
          <a:p>
            <a:pPr lvl="1"/>
            <a:r>
              <a:rPr lang="en-US" sz="1600" dirty="0"/>
              <a:t>The full source code is available for learning and adaptation</a:t>
            </a:r>
            <a:endParaRPr lang="en-US" altLang="en-US" sz="1600" dirty="0">
              <a:ea typeface="ＭＳ Ｐゴシック" panose="020B0600070205080204" pitchFamily="34" charset="-128"/>
            </a:endParaRPr>
          </a:p>
          <a:p>
            <a:r>
              <a:rPr lang="en-US" sz="2000" dirty="0"/>
              <a:t>Engaged community maintaining and improving Linux regularly</a:t>
            </a:r>
            <a:endParaRPr lang="en-US" altLang="en-US" sz="2000" dirty="0">
              <a:ea typeface="ＭＳ Ｐゴシック" panose="020B0600070205080204" pitchFamily="34" charset="-128"/>
            </a:endParaRPr>
          </a:p>
          <a:p>
            <a:pPr lvl="1"/>
            <a:r>
              <a:rPr lang="en-US" sz="1600" dirty="0"/>
              <a:t>Companies</a:t>
            </a:r>
          </a:p>
          <a:p>
            <a:pPr lvl="1"/>
            <a:r>
              <a:rPr lang="en-US" sz="1600" dirty="0"/>
              <a:t>Individuals</a:t>
            </a:r>
          </a:p>
          <a:p>
            <a:pPr lvl="1"/>
            <a:r>
              <a:rPr lang="en-US" sz="1600" dirty="0"/>
              <a:t>Academics</a:t>
            </a:r>
          </a:p>
          <a:p>
            <a:pPr lvl="1"/>
            <a:r>
              <a:rPr lang="en-US" sz="1600" dirty="0"/>
              <a:t>Hobbyists</a:t>
            </a:r>
            <a:endParaRPr lang="en-US" altLang="en-US" sz="1600" dirty="0">
              <a:ea typeface="ＭＳ Ｐゴシック" panose="020B0600070205080204" pitchFamily="34" charset="-128"/>
            </a:endParaRPr>
          </a:p>
          <a:p>
            <a:r>
              <a:rPr lang="en-US" sz="2000" dirty="0"/>
              <a:t>Flexible and adaptable: supports many hardware/System-on-Chip (SoC) configurations</a:t>
            </a:r>
            <a:endParaRPr lang="en-US" altLang="en-US" sz="2000" dirty="0">
              <a:ea typeface="ＭＳ Ｐゴシック" panose="020B0600070205080204" pitchFamily="34" charset="-128"/>
            </a:endParaRPr>
          </a:p>
          <a:p>
            <a:pPr lvl="1"/>
            <a:r>
              <a:rPr lang="en-US" sz="1600" dirty="0"/>
              <a:t>Based on ARM, </a:t>
            </a:r>
            <a:r>
              <a:rPr lang="en-US" sz="1600" dirty="0" err="1"/>
              <a:t>x86</a:t>
            </a:r>
            <a:r>
              <a:rPr lang="en-US" sz="1600" dirty="0"/>
              <a:t>, PowerPC, SPARC, etc.</a:t>
            </a:r>
          </a:p>
          <a:p>
            <a:r>
              <a:rPr lang="en-US" sz="2000" dirty="0"/>
              <a:t>Proven in many different scenarios (see next slides)</a:t>
            </a:r>
            <a:endParaRPr lang="en-US" altLang="en-US" sz="2000" dirty="0">
              <a:ea typeface="ＭＳ Ｐゴシック" panose="020B0600070205080204" pitchFamily="34" charset="-128"/>
            </a:endParaRPr>
          </a:p>
          <a:p>
            <a:r>
              <a:rPr lang="en-US" sz="2000" dirty="0"/>
              <a:t>Supported by a very large ecosystem of software</a:t>
            </a:r>
            <a:endParaRPr lang="en-US" altLang="en-US" sz="2000" dirty="0">
              <a:ea typeface="ＭＳ Ｐゴシック" panose="020B0600070205080204" pitchFamily="34" charset="-128"/>
            </a:endParaRPr>
          </a:p>
          <a:p>
            <a:pPr lvl="1"/>
            <a:r>
              <a:rPr lang="en-US" sz="1600" dirty="0"/>
              <a:t>Bootloader, system programs, networking services, advanced graphic services, </a:t>
            </a:r>
            <a:r>
              <a:rPr lang="is-IS" sz="1600" dirty="0"/>
              <a:t>etc.</a:t>
            </a:r>
            <a:endParaRPr lang="en-US" altLang="en-US" sz="1600" dirty="0">
              <a:ea typeface="ＭＳ Ｐゴシック" panose="020B0600070205080204" pitchFamily="34" charset="-128"/>
            </a:endParaRPr>
          </a:p>
          <a:p>
            <a:r>
              <a:rPr lang="en-US" sz="2000" dirty="0"/>
              <a:t>Royalty-free</a:t>
            </a:r>
            <a:endParaRPr lang="en-US" altLang="en-US" sz="2000" dirty="0">
              <a:ea typeface="ＭＳ Ｐゴシック" panose="020B0600070205080204" pitchFamily="34" charset="-128"/>
            </a:endParaRPr>
          </a:p>
          <a:p>
            <a:pPr lvl="2"/>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346728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92998-F821-4E15-BBFC-43178145EFAF}"/>
              </a:ext>
            </a:extLst>
          </p:cNvPr>
          <p:cNvSpPr>
            <a:spLocks noGrp="1"/>
          </p:cNvSpPr>
          <p:nvPr>
            <p:ph type="title"/>
          </p:nvPr>
        </p:nvSpPr>
        <p:spPr/>
        <p:txBody>
          <a:bodyPr/>
          <a:lstStyle/>
          <a:p>
            <a:pPr>
              <a:defRPr/>
            </a:pPr>
            <a:r>
              <a:rPr lang="en-US" dirty="0"/>
              <a:t>Linux Evolution</a:t>
            </a:r>
          </a:p>
        </p:txBody>
      </p:sp>
      <p:sp>
        <p:nvSpPr>
          <p:cNvPr id="30725" name="Content Placeholder 22">
            <a:extLst>
              <a:ext uri="{FF2B5EF4-FFF2-40B4-BE49-F238E27FC236}">
                <a16:creationId xmlns:a16="http://schemas.microsoft.com/office/drawing/2014/main" id="{780998E4-D833-4328-9E0F-4938412C5C8A}"/>
              </a:ext>
            </a:extLst>
          </p:cNvPr>
          <p:cNvSpPr>
            <a:spLocks noGrp="1" noChangeArrowheads="1"/>
          </p:cNvSpPr>
          <p:nvPr>
            <p:ph sz="quarter" idx="19"/>
          </p:nvPr>
        </p:nvSpPr>
        <p:spPr bwMode="auto">
          <a:xfrm>
            <a:off x="517525" y="1346881"/>
            <a:ext cx="5332413" cy="3605212"/>
          </a:xfrm>
        </p:spPr>
        <p:txBody>
          <a:bodyPr wrap="square" numCol="1" anchor="t" anchorCtr="0" compatLnSpc="1">
            <a:prstTxWarp prst="textNoShape">
              <a:avLst/>
            </a:prstTxWarp>
          </a:bodyPr>
          <a:lstStyle/>
          <a:p>
            <a:r>
              <a:rPr lang="en-US" sz="2000" dirty="0"/>
              <a:t>August 26, 1991: everything started with this post to </a:t>
            </a:r>
            <a:r>
              <a:rPr lang="en-US" sz="2000" dirty="0" err="1"/>
              <a:t>comp.os.minix</a:t>
            </a:r>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30727" name="Content Placeholder 1">
            <a:extLst>
              <a:ext uri="{FF2B5EF4-FFF2-40B4-BE49-F238E27FC236}">
                <a16:creationId xmlns:a16="http://schemas.microsoft.com/office/drawing/2014/main" id="{4EEAE119-CD9F-4330-9D7E-4F77B079C67B}"/>
              </a:ext>
            </a:extLst>
          </p:cNvPr>
          <p:cNvSpPr>
            <a:spLocks noGrp="1" noChangeArrowheads="1"/>
          </p:cNvSpPr>
          <p:nvPr>
            <p:ph sz="quarter" idx="20"/>
          </p:nvPr>
        </p:nvSpPr>
        <p:spPr bwMode="auto">
          <a:xfrm>
            <a:off x="6322219" y="1346881"/>
            <a:ext cx="5330825" cy="3605212"/>
          </a:xfrm>
        </p:spPr>
        <p:txBody>
          <a:bodyPr wrap="square" numCol="1" anchor="t" anchorCtr="0" compatLnSpc="1">
            <a:prstTxWarp prst="textNoShape">
              <a:avLst/>
            </a:prstTxWarp>
          </a:bodyPr>
          <a:lstStyle/>
          <a:p>
            <a:r>
              <a:rPr lang="en-US" sz="2000" dirty="0"/>
              <a:t>Today several kernel categories exist, including:</a:t>
            </a:r>
            <a:endParaRPr lang="en-US" altLang="en-US" sz="2000" dirty="0">
              <a:ea typeface="ＭＳ Ｐゴシック" panose="020B0600070205080204" pitchFamily="34" charset="-128"/>
            </a:endParaRPr>
          </a:p>
          <a:p>
            <a:pPr lvl="1"/>
            <a:r>
              <a:rPr lang="en-US" sz="1600" dirty="0" err="1">
                <a:solidFill>
                  <a:schemeClr val="accent1"/>
                </a:solidFill>
              </a:rPr>
              <a:t>Prepatch</a:t>
            </a:r>
            <a:r>
              <a:rPr lang="en-US" sz="1600" dirty="0">
                <a:solidFill>
                  <a:schemeClr val="accent1"/>
                </a:solidFill>
              </a:rPr>
              <a:t> </a:t>
            </a:r>
            <a:r>
              <a:rPr lang="en-US" sz="1600" dirty="0"/>
              <a:t>or "RC" kernels, which are pre-releases maintained and released by Linus Torvalds.</a:t>
            </a:r>
          </a:p>
          <a:p>
            <a:pPr lvl="1"/>
            <a:r>
              <a:rPr lang="en-US" sz="1600" dirty="0">
                <a:solidFill>
                  <a:schemeClr val="accent1"/>
                </a:solidFill>
              </a:rPr>
              <a:t>Mainline</a:t>
            </a:r>
            <a:r>
              <a:rPr lang="en-US" sz="1600" dirty="0"/>
              <a:t> kernel is maintained by Linus Torvalds, and is where all new features are introduced. New mainline kernels are released every 2-3 months.</a:t>
            </a:r>
          </a:p>
          <a:p>
            <a:pPr lvl="1"/>
            <a:r>
              <a:rPr lang="en-US" sz="1600" dirty="0">
                <a:solidFill>
                  <a:schemeClr val="accent1"/>
                </a:solidFill>
              </a:rPr>
              <a:t>Long-term </a:t>
            </a:r>
            <a:r>
              <a:rPr lang="en-US" sz="1600" dirty="0"/>
              <a:t>kernels are older releases subject to “long-term maintenance”. Important bug fixes are applied to such kernels.</a:t>
            </a:r>
            <a:endParaRPr lang="en-US" altLang="en-US" sz="1600" dirty="0">
              <a:ea typeface="ＭＳ Ｐゴシック" panose="020B0600070205080204" pitchFamily="34" charset="-128"/>
            </a:endParaRPr>
          </a:p>
          <a:p>
            <a:endParaRPr lang="en-US" altLang="en-US" sz="2000" dirty="0">
              <a:ea typeface="ＭＳ Ｐゴシック" panose="020B0600070205080204" pitchFamily="34" charset="-128"/>
            </a:endParaRPr>
          </a:p>
        </p:txBody>
      </p:sp>
      <p:pic>
        <p:nvPicPr>
          <p:cNvPr id="13" name="Picture 12">
            <a:extLst>
              <a:ext uri="{FF2B5EF4-FFF2-40B4-BE49-F238E27FC236}">
                <a16:creationId xmlns:a16="http://schemas.microsoft.com/office/drawing/2014/main" id="{F6F5CFA8-8B22-4048-A871-7CDF1BA1AC52}"/>
              </a:ext>
            </a:extLst>
          </p:cNvPr>
          <p:cNvPicPr>
            <a:picLocks noChangeAspect="1"/>
          </p:cNvPicPr>
          <p:nvPr/>
        </p:nvPicPr>
        <p:blipFill rotWithShape="1">
          <a:blip r:embed="rId3"/>
          <a:srcRect t="20128"/>
          <a:stretch/>
        </p:blipFill>
        <p:spPr>
          <a:xfrm>
            <a:off x="1064419" y="2133600"/>
            <a:ext cx="3721102" cy="4061386"/>
          </a:xfrm>
          <a:prstGeom prst="rect">
            <a:avLst/>
          </a:prstGeom>
          <a:ln>
            <a:solidFill>
              <a:schemeClr val="accent1"/>
            </a:solidFill>
          </a:ln>
        </p:spPr>
      </p:pic>
      <p:pic>
        <p:nvPicPr>
          <p:cNvPr id="15" name="Picture 14">
            <a:extLst>
              <a:ext uri="{FF2B5EF4-FFF2-40B4-BE49-F238E27FC236}">
                <a16:creationId xmlns:a16="http://schemas.microsoft.com/office/drawing/2014/main" id="{A13B7C55-A78F-4540-8E2B-E737103F4FA5}"/>
              </a:ext>
            </a:extLst>
          </p:cNvPr>
          <p:cNvPicPr>
            <a:picLocks noChangeAspect="1"/>
          </p:cNvPicPr>
          <p:nvPr/>
        </p:nvPicPr>
        <p:blipFill>
          <a:blip r:embed="rId4"/>
          <a:stretch>
            <a:fillRect/>
          </a:stretch>
        </p:blipFill>
        <p:spPr>
          <a:xfrm>
            <a:off x="6169819" y="3910200"/>
            <a:ext cx="5438563" cy="2209800"/>
          </a:xfrm>
          <a:prstGeom prst="rect">
            <a:avLst/>
          </a:prstGeom>
        </p:spPr>
      </p:pic>
      <p:sp>
        <p:nvSpPr>
          <p:cNvPr id="16" name="TextBox 15">
            <a:extLst>
              <a:ext uri="{FF2B5EF4-FFF2-40B4-BE49-F238E27FC236}">
                <a16:creationId xmlns:a16="http://schemas.microsoft.com/office/drawing/2014/main" id="{6F6DCF6E-9168-40FF-8050-0D2F9DA9A52B}"/>
              </a:ext>
            </a:extLst>
          </p:cNvPr>
          <p:cNvSpPr txBox="1"/>
          <p:nvPr/>
        </p:nvSpPr>
        <p:spPr>
          <a:xfrm>
            <a:off x="6322219" y="6120000"/>
            <a:ext cx="3088846" cy="304800"/>
          </a:xfrm>
          <a:prstGeom prst="rect">
            <a:avLst/>
          </a:prstGeom>
        </p:spPr>
        <p:txBody>
          <a:bodyPr vert="horz" wrap="none" lIns="0" tIns="0" rIns="0" bIns="0" rtlCol="0" anchor="t">
            <a:normAutofit/>
          </a:bodyPr>
          <a:lstStyle/>
          <a:p>
            <a:r>
              <a:rPr lang="en-US" sz="1100" dirty="0"/>
              <a:t>https://</a:t>
            </a:r>
            <a:r>
              <a:rPr lang="en-US" sz="1100" dirty="0" err="1"/>
              <a:t>www.kernel.org</a:t>
            </a:r>
            <a:r>
              <a:rPr lang="en-US" sz="1100" dirty="0"/>
              <a:t>/category/</a:t>
            </a:r>
            <a:r>
              <a:rPr lang="en-US" sz="1100" dirty="0" err="1"/>
              <a:t>releases.html</a:t>
            </a:r>
            <a:endParaRPr lang="en-US" sz="1100" dirty="0"/>
          </a:p>
        </p:txBody>
      </p:sp>
    </p:spTree>
    <p:extLst>
      <p:ext uri="{BB962C8B-B14F-4D97-AF65-F5344CB8AC3E}">
        <p14:creationId xmlns:p14="http://schemas.microsoft.com/office/powerpoint/2010/main" val="350214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Linux-based Embedded System: Example 1</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In-flight entertainment systems</a:t>
            </a:r>
            <a:endParaRPr lang="en-US" altLang="en-US" dirty="0">
              <a:ea typeface="ＭＳ Ｐゴシック" panose="020B0600070205080204" pitchFamily="34" charset="-128"/>
            </a:endParaRPr>
          </a:p>
        </p:txBody>
      </p:sp>
      <p:pic>
        <p:nvPicPr>
          <p:cNvPr id="5" name="Picture 4">
            <a:extLst>
              <a:ext uri="{FF2B5EF4-FFF2-40B4-BE49-F238E27FC236}">
                <a16:creationId xmlns:a16="http://schemas.microsoft.com/office/drawing/2014/main" id="{3AE81341-9993-4C2B-B7E8-14D17E4980BA}"/>
              </a:ext>
            </a:extLst>
          </p:cNvPr>
          <p:cNvPicPr>
            <a:picLocks noChangeAspect="1"/>
          </p:cNvPicPr>
          <p:nvPr/>
        </p:nvPicPr>
        <p:blipFill rotWithShape="1">
          <a:blip r:embed="rId3"/>
          <a:srcRect l="12091" t="19301" b="5365"/>
          <a:stretch/>
        </p:blipFill>
        <p:spPr>
          <a:xfrm>
            <a:off x="7047321" y="1295400"/>
            <a:ext cx="4058423" cy="4610501"/>
          </a:xfrm>
          <a:prstGeom prst="rect">
            <a:avLst/>
          </a:prstGeom>
          <a:ln>
            <a:solidFill>
              <a:schemeClr val="accent1"/>
            </a:solidFill>
          </a:ln>
        </p:spPr>
      </p:pic>
      <p:sp>
        <p:nvSpPr>
          <p:cNvPr id="6" name="TextBox 5">
            <a:extLst>
              <a:ext uri="{FF2B5EF4-FFF2-40B4-BE49-F238E27FC236}">
                <a16:creationId xmlns:a16="http://schemas.microsoft.com/office/drawing/2014/main" id="{EC45895A-3E1F-48C2-BAC9-BD378C631C66}"/>
              </a:ext>
            </a:extLst>
          </p:cNvPr>
          <p:cNvSpPr txBox="1"/>
          <p:nvPr/>
        </p:nvSpPr>
        <p:spPr>
          <a:xfrm>
            <a:off x="7047320" y="5896276"/>
            <a:ext cx="7922419" cy="317448"/>
          </a:xfrm>
          <a:prstGeom prst="rect">
            <a:avLst/>
          </a:prstGeom>
        </p:spPr>
        <p:txBody>
          <a:bodyPr vert="horz" wrap="none" lIns="0" tIns="0" rIns="0" bIns="0" rtlCol="0" anchor="t">
            <a:normAutofit lnSpcReduction="10000"/>
          </a:bodyPr>
          <a:lstStyle/>
          <a:p>
            <a:r>
              <a:rPr lang="en-US" sz="1100" dirty="0"/>
              <a:t>http://www.linuxinsider.com/story/</a:t>
            </a:r>
            <a:br>
              <a:rPr lang="en-US" sz="1100" dirty="0"/>
            </a:br>
            <a:r>
              <a:rPr lang="en-US" sz="1100" dirty="0"/>
              <a:t>The-Flying-Penguin-Linux-In-Flight-Entertainment-Systems-65541.html </a:t>
            </a:r>
          </a:p>
          <a:p>
            <a:endParaRPr lang="en-US" sz="1100" dirty="0"/>
          </a:p>
        </p:txBody>
      </p:sp>
      <p:sp>
        <p:nvSpPr>
          <p:cNvPr id="7" name="TextBox 6">
            <a:extLst>
              <a:ext uri="{FF2B5EF4-FFF2-40B4-BE49-F238E27FC236}">
                <a16:creationId xmlns:a16="http://schemas.microsoft.com/office/drawing/2014/main" id="{99F2B56D-0766-4B5F-973E-A6CBFF39D912}"/>
              </a:ext>
            </a:extLst>
          </p:cNvPr>
          <p:cNvSpPr txBox="1"/>
          <p:nvPr/>
        </p:nvSpPr>
        <p:spPr>
          <a:xfrm>
            <a:off x="835819" y="2362200"/>
            <a:ext cx="5270501" cy="2163600"/>
          </a:xfrm>
          <a:prstGeom prst="foldedCorner">
            <a:avLst/>
          </a:prstGeom>
          <a:solidFill>
            <a:schemeClr val="accent1"/>
          </a:solidFill>
          <a:ln>
            <a:solidFill>
              <a:schemeClr val="accent1"/>
            </a:solidFill>
          </a:ln>
        </p:spPr>
        <p:txBody>
          <a:bodyPr vert="horz" wrap="square" lIns="0" tIns="0" rIns="0" bIns="0" rtlCol="0" anchor="ctr">
            <a:noAutofit/>
          </a:bodyPr>
          <a:lstStyle/>
          <a:p>
            <a:pPr marL="142875"/>
            <a:r>
              <a:rPr lang="en-US" sz="2400" dirty="0">
                <a:solidFill>
                  <a:schemeClr val="bg1"/>
                </a:solidFill>
              </a:rPr>
              <a:t>“Linux is particularly suited for in-flight entertainment because it's simple, not weighed down by accompanying programs, and easily adaptable to many environments.”</a:t>
            </a:r>
          </a:p>
        </p:txBody>
      </p:sp>
      <p:sp>
        <p:nvSpPr>
          <p:cNvPr id="8" name="Rectangle 7">
            <a:extLst>
              <a:ext uri="{FF2B5EF4-FFF2-40B4-BE49-F238E27FC236}">
                <a16:creationId xmlns:a16="http://schemas.microsoft.com/office/drawing/2014/main" id="{E1974142-961F-4B09-B80E-BA34BFD0925D}"/>
              </a:ext>
            </a:extLst>
          </p:cNvPr>
          <p:cNvSpPr/>
          <p:nvPr/>
        </p:nvSpPr>
        <p:spPr>
          <a:xfrm>
            <a:off x="835060" y="4525800"/>
            <a:ext cx="5410960" cy="230832"/>
          </a:xfrm>
          <a:prstGeom prst="rect">
            <a:avLst/>
          </a:prstGeom>
        </p:spPr>
        <p:txBody>
          <a:bodyPr wrap="square">
            <a:spAutoFit/>
          </a:bodyPr>
          <a:lstStyle/>
          <a:p>
            <a:r>
              <a:rPr lang="en-US" sz="900" dirty="0"/>
              <a:t>http://www.linuxinsider.com/story/The-Flying-Penguin-Linux-In-Flight-Entertainment-Systems-65541.html </a:t>
            </a:r>
          </a:p>
        </p:txBody>
      </p:sp>
    </p:spTree>
    <p:extLst>
      <p:ext uri="{BB962C8B-B14F-4D97-AF65-F5344CB8AC3E}">
        <p14:creationId xmlns:p14="http://schemas.microsoft.com/office/powerpoint/2010/main" val="72399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Linux-based Embedded System: Example 2</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Tim Horton’s Café and Bake Shop</a:t>
            </a:r>
            <a:endParaRPr lang="en-US" altLang="en-US" dirty="0">
              <a:ea typeface="ＭＳ Ｐゴシック" panose="020B0600070205080204" pitchFamily="34" charset="-128"/>
            </a:endParaRPr>
          </a:p>
        </p:txBody>
      </p:sp>
      <p:pic>
        <p:nvPicPr>
          <p:cNvPr id="5" name="Content Placeholder 5">
            <a:extLst>
              <a:ext uri="{FF2B5EF4-FFF2-40B4-BE49-F238E27FC236}">
                <a16:creationId xmlns:a16="http://schemas.microsoft.com/office/drawing/2014/main" id="{49ABBF59-57C8-4022-AF35-EC4E95554878}"/>
              </a:ext>
            </a:extLst>
          </p:cNvPr>
          <p:cNvPicPr>
            <a:picLocks noChangeAspect="1"/>
          </p:cNvPicPr>
          <p:nvPr/>
        </p:nvPicPr>
        <p:blipFill rotWithShape="1">
          <a:blip r:embed="rId3"/>
          <a:srcRect t="14933"/>
          <a:stretch/>
        </p:blipFill>
        <p:spPr>
          <a:xfrm>
            <a:off x="7160419" y="1295400"/>
            <a:ext cx="3984333" cy="4555707"/>
          </a:xfrm>
          <a:prstGeom prst="rect">
            <a:avLst/>
          </a:prstGeom>
          <a:ln>
            <a:solidFill>
              <a:schemeClr val="accent1"/>
            </a:solidFill>
          </a:ln>
        </p:spPr>
      </p:pic>
      <p:sp>
        <p:nvSpPr>
          <p:cNvPr id="6" name="TextBox 5">
            <a:extLst>
              <a:ext uri="{FF2B5EF4-FFF2-40B4-BE49-F238E27FC236}">
                <a16:creationId xmlns:a16="http://schemas.microsoft.com/office/drawing/2014/main" id="{32F19C94-93C2-4096-A9C6-3F4D03CF6BF7}"/>
              </a:ext>
            </a:extLst>
          </p:cNvPr>
          <p:cNvSpPr txBox="1"/>
          <p:nvPr/>
        </p:nvSpPr>
        <p:spPr>
          <a:xfrm>
            <a:off x="754439" y="2819400"/>
            <a:ext cx="4724400" cy="2163600"/>
          </a:xfrm>
          <a:prstGeom prst="foldedCorner">
            <a:avLst/>
          </a:prstGeom>
          <a:solidFill>
            <a:schemeClr val="accent1"/>
          </a:solidFill>
          <a:ln>
            <a:solidFill>
              <a:schemeClr val="accent1"/>
            </a:solidFill>
          </a:ln>
        </p:spPr>
        <p:txBody>
          <a:bodyPr vert="horz" wrap="square" lIns="0" tIns="0" rIns="0" bIns="0" rtlCol="0" anchor="ctr">
            <a:noAutofit/>
          </a:bodyPr>
          <a:lstStyle/>
          <a:p>
            <a:pPr marL="182563"/>
            <a:r>
              <a:rPr lang="en-US" sz="2400" dirty="0">
                <a:solidFill>
                  <a:schemeClr val="bg1"/>
                </a:solidFill>
              </a:rPr>
              <a:t>The screen displays the messages Linux produces during boot-up.</a:t>
            </a:r>
          </a:p>
          <a:p>
            <a:pPr marL="182563"/>
            <a:r>
              <a:rPr lang="en-US" sz="2400" dirty="0">
                <a:solidFill>
                  <a:schemeClr val="bg1"/>
                </a:solidFill>
              </a:rPr>
              <a:t>In particular, we can recognize a kernel panic, as the kernel is not able to find the root file system.</a:t>
            </a:r>
          </a:p>
        </p:txBody>
      </p:sp>
    </p:spTree>
    <p:extLst>
      <p:ext uri="{BB962C8B-B14F-4D97-AF65-F5344CB8AC3E}">
        <p14:creationId xmlns:p14="http://schemas.microsoft.com/office/powerpoint/2010/main" val="3854999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Linux-based Embedded System: Example 3</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A gas station pump</a:t>
            </a:r>
            <a:endParaRPr lang="en-US" altLang="en-US" dirty="0">
              <a:ea typeface="ＭＳ Ｐゴシック" panose="020B0600070205080204" pitchFamily="34" charset="-128"/>
            </a:endParaRPr>
          </a:p>
        </p:txBody>
      </p:sp>
      <p:pic>
        <p:nvPicPr>
          <p:cNvPr id="5" name="Content Placeholder 4">
            <a:extLst>
              <a:ext uri="{FF2B5EF4-FFF2-40B4-BE49-F238E27FC236}">
                <a16:creationId xmlns:a16="http://schemas.microsoft.com/office/drawing/2014/main" id="{BA36F6C7-2A56-48C5-90E4-6BB50366CE57}"/>
              </a:ext>
            </a:extLst>
          </p:cNvPr>
          <p:cNvPicPr>
            <a:picLocks noChangeAspect="1"/>
          </p:cNvPicPr>
          <p:nvPr/>
        </p:nvPicPr>
        <p:blipFill>
          <a:blip r:embed="rId3"/>
          <a:stretch>
            <a:fillRect/>
          </a:stretch>
        </p:blipFill>
        <p:spPr>
          <a:xfrm>
            <a:off x="6124819" y="1447800"/>
            <a:ext cx="5760000" cy="4320000"/>
          </a:xfrm>
          <a:prstGeom prst="rect">
            <a:avLst/>
          </a:prstGeom>
          <a:ln>
            <a:solidFill>
              <a:schemeClr val="accent1"/>
            </a:solidFill>
          </a:ln>
        </p:spPr>
      </p:pic>
      <p:pic>
        <p:nvPicPr>
          <p:cNvPr id="6" name="Picture 5">
            <a:extLst>
              <a:ext uri="{FF2B5EF4-FFF2-40B4-BE49-F238E27FC236}">
                <a16:creationId xmlns:a16="http://schemas.microsoft.com/office/drawing/2014/main" id="{78BBC703-16E1-4D42-82E7-DBF14B034D29}"/>
              </a:ext>
            </a:extLst>
          </p:cNvPr>
          <p:cNvPicPr>
            <a:picLocks noChangeAspect="1"/>
          </p:cNvPicPr>
          <p:nvPr/>
        </p:nvPicPr>
        <p:blipFill rotWithShape="1">
          <a:blip r:embed="rId4"/>
          <a:srcRect l="5969" t="13273"/>
          <a:stretch/>
        </p:blipFill>
        <p:spPr>
          <a:xfrm>
            <a:off x="5865019" y="4495800"/>
            <a:ext cx="3057141" cy="2114746"/>
          </a:xfrm>
          <a:prstGeom prst="rect">
            <a:avLst/>
          </a:prstGeom>
          <a:ln>
            <a:solidFill>
              <a:schemeClr val="accent1"/>
            </a:solidFill>
          </a:ln>
        </p:spPr>
      </p:pic>
      <p:sp>
        <p:nvSpPr>
          <p:cNvPr id="7" name="TextBox 6">
            <a:extLst>
              <a:ext uri="{FF2B5EF4-FFF2-40B4-BE49-F238E27FC236}">
                <a16:creationId xmlns:a16="http://schemas.microsoft.com/office/drawing/2014/main" id="{AA7C779D-E36A-42FE-8988-4B9B0C447879}"/>
              </a:ext>
            </a:extLst>
          </p:cNvPr>
          <p:cNvSpPr txBox="1"/>
          <p:nvPr/>
        </p:nvSpPr>
        <p:spPr>
          <a:xfrm>
            <a:off x="754439" y="2819400"/>
            <a:ext cx="4724400" cy="2163600"/>
          </a:xfrm>
          <a:prstGeom prst="foldedCorner">
            <a:avLst/>
          </a:prstGeom>
          <a:solidFill>
            <a:schemeClr val="accent1"/>
          </a:solidFill>
          <a:ln>
            <a:solidFill>
              <a:schemeClr val="accent1"/>
            </a:solidFill>
          </a:ln>
        </p:spPr>
        <p:txBody>
          <a:bodyPr vert="horz" wrap="square" lIns="0" tIns="0" rIns="0" bIns="0" rtlCol="0" anchor="ctr">
            <a:noAutofit/>
          </a:bodyPr>
          <a:lstStyle/>
          <a:p>
            <a:pPr marL="182563"/>
            <a:r>
              <a:rPr lang="en-US" sz="2400" dirty="0">
                <a:solidFill>
                  <a:schemeClr val="bg1"/>
                </a:solidFill>
              </a:rPr>
              <a:t>The screen displays the messages of a Linux bootloader.</a:t>
            </a:r>
          </a:p>
          <a:p>
            <a:pPr marL="182563"/>
            <a:r>
              <a:rPr lang="en-US" sz="2400" dirty="0">
                <a:solidFill>
                  <a:schemeClr val="bg1"/>
                </a:solidFill>
              </a:rPr>
              <a:t>This gas station is powered by Linux Ubuntu distribution with Kernel 2.6.35.</a:t>
            </a:r>
          </a:p>
        </p:txBody>
      </p:sp>
    </p:spTree>
    <p:extLst>
      <p:ext uri="{BB962C8B-B14F-4D97-AF65-F5344CB8AC3E}">
        <p14:creationId xmlns:p14="http://schemas.microsoft.com/office/powerpoint/2010/main" val="373719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B5C04A-8AC2-40AE-83D2-7556E3297966}"/>
              </a:ext>
            </a:extLst>
          </p:cNvPr>
          <p:cNvSpPr txBox="1">
            <a:spLocks/>
          </p:cNvSpPr>
          <p:nvPr/>
        </p:nvSpPr>
        <p:spPr>
          <a:xfrm>
            <a:off x="6294438" y="1563688"/>
            <a:ext cx="5045075" cy="1555750"/>
          </a:xfrm>
          <a:prstGeom prst="rect">
            <a:avLst/>
          </a:prstGeom>
        </p:spPr>
        <p:txBody>
          <a:bodyPr vert="horz" wrap="square" lIns="0" tIns="0" rIns="0" bIns="0" numCol="1" rtlCol="0" anchor="ctr" anchorCtr="0" compatLnSpc="1">
            <a:prstTxWarp prst="textNoShape">
              <a:avLst/>
            </a:prstTxWarp>
            <a:noAutofit/>
          </a:bodyPr>
          <a:lstStyle>
            <a:lvl1pPr algn="r" rtl="0" eaLnBrk="1" fontAlgn="base" hangingPunct="1">
              <a:lnSpc>
                <a:spcPct val="85000"/>
              </a:lnSpc>
              <a:spcBef>
                <a:spcPct val="0"/>
              </a:spcBef>
              <a:spcAft>
                <a:spcPct val="0"/>
              </a:spcAft>
              <a:defRPr sz="5500" b="0" kern="1200" spc="-100" baseline="0">
                <a:solidFill>
                  <a:schemeClr val="bg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a:lstStyle>
          <a:p>
            <a:pPr>
              <a:defRPr/>
            </a:pPr>
            <a:r>
              <a:rPr lang="en-US"/>
              <a:t>Embedded Linux</a:t>
            </a:r>
            <a:endParaRPr lang="en-US" dirty="0"/>
          </a:p>
        </p:txBody>
      </p:sp>
      <p:sp>
        <p:nvSpPr>
          <p:cNvPr id="6" name="Subtitle 2">
            <a:extLst>
              <a:ext uri="{FF2B5EF4-FFF2-40B4-BE49-F238E27FC236}">
                <a16:creationId xmlns:a16="http://schemas.microsoft.com/office/drawing/2014/main" id="{BAEE4849-1E5D-4593-B4D1-EFB4262B9265}"/>
              </a:ext>
            </a:extLst>
          </p:cNvPr>
          <p:cNvSpPr>
            <a:spLocks noGrp="1" noChangeArrowheads="1"/>
          </p:cNvSpPr>
          <p:nvPr>
            <p:ph type="subTitle" idx="1"/>
          </p:nvPr>
        </p:nvSpPr>
        <p:spPr bwMode="auto">
          <a:xfrm>
            <a:off x="6299200" y="3176588"/>
            <a:ext cx="5040313" cy="739775"/>
          </a:xfrm>
        </p:spPr>
        <p:txBody>
          <a:bodyPr wrap="square" numCol="1" anchor="t" anchorCtr="0" compatLnSpc="1">
            <a:prstTxWarp prst="textNoShape">
              <a:avLst/>
            </a:prstTxWarp>
          </a:bodyPr>
          <a:lstStyle/>
          <a:p>
            <a:pPr fontAlgn="base">
              <a:spcBef>
                <a:spcPct val="0"/>
              </a:spcBef>
            </a:pPr>
            <a:r>
              <a:rPr lang="en-GB" altLang="en-US" dirty="0">
                <a:ea typeface="ＭＳ Ｐゴシック" panose="020B0600070205080204" pitchFamily="34" charset="-128"/>
              </a:rPr>
              <a:t>Introduction</a:t>
            </a:r>
            <a:endParaRPr lang="en-US" altLang="en-US" dirty="0">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Goals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To introduce the structure of the Embedded Linux </a:t>
            </a:r>
            <a:r>
              <a:rPr lang="en-IN" altLang="en-US">
                <a:ea typeface="ＭＳ Ｐゴシック" panose="020B0600070205080204" pitchFamily="34" charset="-128"/>
              </a:rPr>
              <a:t>Online Course</a:t>
            </a:r>
          </a:p>
          <a:p>
            <a:r>
              <a:rPr lang="en-IN" altLang="en-US">
                <a:ea typeface="ＭＳ Ｐゴシック" panose="020B0600070205080204" pitchFamily="34" charset="-128"/>
              </a:rPr>
              <a:t>To </a:t>
            </a:r>
            <a:r>
              <a:rPr lang="en-IN" altLang="en-US" dirty="0">
                <a:ea typeface="ＭＳ Ｐゴシック" panose="020B0600070205080204" pitchFamily="34" charset="-128"/>
              </a:rPr>
              <a:t>introduce the concept of embedded systems</a:t>
            </a:r>
          </a:p>
          <a:p>
            <a:r>
              <a:rPr lang="en-IN" altLang="en-US" dirty="0">
                <a:ea typeface="ＭＳ Ｐゴシック" panose="020B0600070205080204" pitchFamily="34" charset="-128"/>
              </a:rPr>
              <a:t>To provide a few illustrative examples of Linux-based embedded systems</a:t>
            </a:r>
            <a:endParaRPr lang="en-US" altLang="en-US" dirty="0">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Summary</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Course structure</a:t>
            </a:r>
          </a:p>
          <a:p>
            <a:r>
              <a:rPr lang="en-US" dirty="0"/>
              <a:t>Introduction to embedded systems</a:t>
            </a:r>
          </a:p>
          <a:p>
            <a:r>
              <a:rPr lang="en-US" dirty="0"/>
              <a:t>Linux in embedded systems</a:t>
            </a:r>
          </a:p>
        </p:txBody>
      </p:sp>
    </p:spTree>
    <p:extLst>
      <p:ext uri="{BB962C8B-B14F-4D97-AF65-F5344CB8AC3E}">
        <p14:creationId xmlns:p14="http://schemas.microsoft.com/office/powerpoint/2010/main" val="31349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Summary</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solidFill>
                  <a:schemeClr val="accent1"/>
                </a:solidFill>
              </a:rPr>
              <a:t>Course structure</a:t>
            </a:r>
          </a:p>
          <a:p>
            <a:r>
              <a:rPr lang="en-US" dirty="0"/>
              <a:t>Introduction to embedded systems</a:t>
            </a:r>
          </a:p>
          <a:p>
            <a:r>
              <a:rPr lang="en-US" dirty="0"/>
              <a:t>Linux in embedded systems</a:t>
            </a:r>
          </a:p>
        </p:txBody>
      </p:sp>
    </p:spTree>
    <p:extLst>
      <p:ext uri="{BB962C8B-B14F-4D97-AF65-F5344CB8AC3E}">
        <p14:creationId xmlns:p14="http://schemas.microsoft.com/office/powerpoint/2010/main" val="202418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Course Structure</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Module 1: Linux in Embedded Systems</a:t>
            </a:r>
            <a:endParaRPr lang="en-US" altLang="en-US" dirty="0">
              <a:ea typeface="ＭＳ Ｐゴシック" panose="020B0600070205080204" pitchFamily="34" charset="-128"/>
            </a:endParaRPr>
          </a:p>
          <a:p>
            <a:pPr lvl="1"/>
            <a:r>
              <a:rPr lang="en-US" dirty="0"/>
              <a:t>Definition of embedded systems</a:t>
            </a:r>
          </a:p>
          <a:p>
            <a:pPr lvl="1"/>
            <a:r>
              <a:rPr lang="en-US" dirty="0"/>
              <a:t>Examples </a:t>
            </a:r>
          </a:p>
          <a:p>
            <a:r>
              <a:rPr lang="en-US" dirty="0"/>
              <a:t>Module 2: </a:t>
            </a:r>
            <a:r>
              <a:rPr lang="en-GB" dirty="0"/>
              <a:t>Linux-based Embedded System Component Stack</a:t>
            </a:r>
            <a:endParaRPr lang="en-US" altLang="en-US" dirty="0">
              <a:ea typeface="ＭＳ Ｐゴシック" panose="020B0600070205080204" pitchFamily="34" charset="-128"/>
            </a:endParaRPr>
          </a:p>
          <a:p>
            <a:pPr lvl="1"/>
            <a:r>
              <a:rPr lang="en-US" dirty="0"/>
              <a:t>Bootloader</a:t>
            </a:r>
            <a:endParaRPr lang="en-US" sz="1100" dirty="0"/>
          </a:p>
          <a:p>
            <a:pPr lvl="1"/>
            <a:r>
              <a:rPr lang="en-US" dirty="0"/>
              <a:t>Kernel</a:t>
            </a:r>
            <a:endParaRPr lang="en-US" sz="1400" dirty="0"/>
          </a:p>
          <a:p>
            <a:pPr lvl="1"/>
            <a:r>
              <a:rPr lang="en-US" dirty="0"/>
              <a:t>Root file system</a:t>
            </a:r>
            <a:endParaRPr lang="en-US" sz="1400" dirty="0"/>
          </a:p>
          <a:p>
            <a:pPr lvl="1"/>
            <a:r>
              <a:rPr lang="en-US" dirty="0"/>
              <a:t>Device tree</a:t>
            </a:r>
            <a:endParaRPr lang="en-US" sz="1400" dirty="0"/>
          </a:p>
          <a:p>
            <a:pPr lvl="1"/>
            <a:r>
              <a:rPr lang="en-US" dirty="0"/>
              <a:t>System programs</a:t>
            </a:r>
            <a:endParaRPr lang="en-US" sz="1400" dirty="0"/>
          </a:p>
          <a:p>
            <a:pPr lvl="1"/>
            <a:r>
              <a:rPr lang="en-US" dirty="0"/>
              <a:t>Application</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47908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Course Structure</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05618" y="1385887"/>
            <a:ext cx="11180763" cy="4086225"/>
          </a:xfrm>
        </p:spPr>
        <p:txBody>
          <a:bodyPr wrap="square" numCol="1" anchor="t" anchorCtr="0" compatLnSpc="1">
            <a:prstTxWarp prst="textNoShape">
              <a:avLst/>
            </a:prstTxWarp>
          </a:bodyPr>
          <a:lstStyle/>
          <a:p>
            <a:r>
              <a:rPr lang="en-US" sz="2000" dirty="0"/>
              <a:t>Module 3: Anatomy of a Linux-based system</a:t>
            </a:r>
            <a:endParaRPr lang="en-US" altLang="en-US" sz="2000" dirty="0">
              <a:ea typeface="ＭＳ Ｐゴシック" panose="020B0600070205080204" pitchFamily="34" charset="-128"/>
            </a:endParaRPr>
          </a:p>
          <a:p>
            <a:pPr lvl="1"/>
            <a:r>
              <a:rPr lang="en-US" sz="1600" dirty="0"/>
              <a:t>The Linux Kernel internals</a:t>
            </a:r>
            <a:endParaRPr lang="en-US" sz="1100" dirty="0"/>
          </a:p>
          <a:p>
            <a:pPr lvl="1"/>
            <a:r>
              <a:rPr lang="en-US" sz="1600" dirty="0"/>
              <a:t>Device tree</a:t>
            </a:r>
            <a:endParaRPr lang="en-US" sz="1100" dirty="0"/>
          </a:p>
          <a:p>
            <a:pPr lvl="1"/>
            <a:r>
              <a:rPr lang="en-US" sz="1600" dirty="0"/>
              <a:t>System programs and </a:t>
            </a:r>
            <a:r>
              <a:rPr lang="en-US" sz="1600" dirty="0" err="1"/>
              <a:t>BusyBox</a:t>
            </a:r>
            <a:endParaRPr lang="en-US" sz="1600" dirty="0"/>
          </a:p>
          <a:p>
            <a:r>
              <a:rPr lang="en-US" sz="2000" dirty="0"/>
              <a:t>Module 4: </a:t>
            </a:r>
            <a:r>
              <a:rPr lang="en-GB" sz="2000" dirty="0"/>
              <a:t>Configuration &amp; Build Process of an Embedded Linux System</a:t>
            </a:r>
            <a:endParaRPr lang="en-US" altLang="en-US" sz="2000" dirty="0">
              <a:ea typeface="ＭＳ Ｐゴシック" panose="020B0600070205080204" pitchFamily="34" charset="-128"/>
            </a:endParaRPr>
          </a:p>
          <a:p>
            <a:pPr lvl="1"/>
            <a:r>
              <a:rPr lang="en-US" sz="1600" dirty="0" err="1"/>
              <a:t>Buildroot</a:t>
            </a:r>
            <a:endParaRPr lang="en-US" sz="1600" dirty="0"/>
          </a:p>
          <a:p>
            <a:pPr lvl="1"/>
            <a:r>
              <a:rPr lang="en-US" sz="1600" dirty="0" err="1"/>
              <a:t>Yocto</a:t>
            </a:r>
            <a:endParaRPr lang="en-US" altLang="en-US" sz="1600" dirty="0">
              <a:ea typeface="ＭＳ Ｐゴシック" panose="020B0600070205080204" pitchFamily="34" charset="-128"/>
            </a:endParaRPr>
          </a:p>
          <a:p>
            <a:r>
              <a:rPr lang="en-US" sz="2000" dirty="0"/>
              <a:t>Module 5: Introduction to Linux Kernel Modules</a:t>
            </a:r>
            <a:endParaRPr lang="en-US" altLang="en-US" sz="2000" dirty="0">
              <a:ea typeface="ＭＳ Ｐゴシック" panose="020B0600070205080204" pitchFamily="34" charset="-128"/>
            </a:endParaRPr>
          </a:p>
          <a:p>
            <a:pPr lvl="1"/>
            <a:r>
              <a:rPr lang="en-US" sz="1600" dirty="0"/>
              <a:t>CPU – I/O interface</a:t>
            </a:r>
          </a:p>
          <a:p>
            <a:pPr lvl="1"/>
            <a:r>
              <a:rPr lang="en-US" sz="1600" dirty="0"/>
              <a:t>I/O taxonomy</a:t>
            </a:r>
          </a:p>
          <a:p>
            <a:pPr lvl="1"/>
            <a:r>
              <a:rPr lang="en-US" sz="1600" dirty="0"/>
              <a:t>Linux devices</a:t>
            </a:r>
          </a:p>
          <a:p>
            <a:pPr lvl="1"/>
            <a:r>
              <a:rPr lang="en-US" sz="1600" dirty="0"/>
              <a:t>Virtual file system abstraction</a:t>
            </a:r>
          </a:p>
          <a:p>
            <a:pPr lvl="1"/>
            <a:r>
              <a:rPr lang="en-US" sz="1600" dirty="0"/>
              <a:t>Linux Kernel modules</a:t>
            </a:r>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271731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Course Structure</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Module 6: Communication Between Kernel and User Space</a:t>
            </a:r>
            <a:endParaRPr lang="en-US" altLang="en-US" dirty="0">
              <a:ea typeface="ＭＳ Ｐゴシック" panose="020B0600070205080204" pitchFamily="34" charset="-128"/>
            </a:endParaRPr>
          </a:p>
          <a:p>
            <a:pPr lvl="1"/>
            <a:r>
              <a:rPr lang="en-US" dirty="0"/>
              <a:t>Module level communication point of view</a:t>
            </a:r>
          </a:p>
          <a:p>
            <a:pPr lvl="1"/>
            <a:r>
              <a:rPr lang="en-US" dirty="0"/>
              <a:t>User level communication point of view</a:t>
            </a:r>
            <a:endParaRPr lang="en-US" altLang="en-US" dirty="0">
              <a:ea typeface="ＭＳ Ｐゴシック" panose="020B0600070205080204" pitchFamily="34" charset="-128"/>
            </a:endParaRPr>
          </a:p>
          <a:p>
            <a:r>
              <a:rPr lang="en-US" dirty="0"/>
              <a:t>Module 7: </a:t>
            </a:r>
            <a:r>
              <a:rPr lang="en-GB" dirty="0"/>
              <a:t>Application Demo: Building a Ranging Sensor Kernel Module</a:t>
            </a:r>
            <a:endParaRPr lang="en-US" altLang="en-US" dirty="0">
              <a:ea typeface="ＭＳ Ｐゴシック" panose="020B0600070205080204" pitchFamily="34" charset="-128"/>
            </a:endParaRPr>
          </a:p>
          <a:p>
            <a:pPr lvl="1"/>
            <a:r>
              <a:rPr lang="en-GB" dirty="0"/>
              <a:t>The </a:t>
            </a:r>
            <a:r>
              <a:rPr lang="en-GB" dirty="0" err="1"/>
              <a:t>sysfs</a:t>
            </a:r>
            <a:r>
              <a:rPr lang="en-GB" dirty="0"/>
              <a:t> file system</a:t>
            </a:r>
          </a:p>
          <a:p>
            <a:pPr lvl="1"/>
            <a:r>
              <a:rPr lang="en-GB" dirty="0"/>
              <a:t>Building Linux support for the HC-</a:t>
            </a:r>
            <a:r>
              <a:rPr lang="en-GB" dirty="0" err="1"/>
              <a:t>SR04</a:t>
            </a:r>
            <a:r>
              <a:rPr lang="en-GB" dirty="0"/>
              <a:t> ultrasonic ranging sensor</a:t>
            </a:r>
            <a:endParaRPr lang="en-US" altLang="en-US" dirty="0">
              <a:ea typeface="ＭＳ Ｐゴシック" panose="020B0600070205080204" pitchFamily="34" charset="-128"/>
            </a:endParaRPr>
          </a:p>
          <a:p>
            <a:r>
              <a:rPr lang="en-US" dirty="0"/>
              <a:t>Module 8: System Debugging &amp; Profiling lab exercises</a:t>
            </a:r>
            <a:endParaRPr lang="en-US" altLang="en-US" dirty="0">
              <a:ea typeface="ＭＳ Ｐゴシック" panose="020B0600070205080204" pitchFamily="34" charset="-128"/>
            </a:endParaRPr>
          </a:p>
          <a:p>
            <a:r>
              <a:rPr lang="en-US" dirty="0"/>
              <a:t>The majority of the theoretical lectures will be complemented with lab exercises.</a:t>
            </a:r>
            <a:endParaRPr lang="en-US" altLang="en-US" dirty="0">
              <a:ea typeface="ＭＳ Ｐゴシック" panose="020B0600070205080204" pitchFamily="34" charset="-128"/>
            </a:endParaRPr>
          </a:p>
          <a:p>
            <a:pPr lvl="2"/>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4773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Summary</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Course structure</a:t>
            </a:r>
          </a:p>
          <a:p>
            <a:r>
              <a:rPr lang="en-US" dirty="0">
                <a:solidFill>
                  <a:schemeClr val="accent1"/>
                </a:solidFill>
              </a:rPr>
              <a:t>Introduction to embedded systems</a:t>
            </a:r>
          </a:p>
          <a:p>
            <a:r>
              <a:rPr lang="en-US" dirty="0"/>
              <a:t>Linux in embedded systems</a:t>
            </a:r>
          </a:p>
        </p:txBody>
      </p:sp>
    </p:spTree>
    <p:extLst>
      <p:ext uri="{BB962C8B-B14F-4D97-AF65-F5344CB8AC3E}">
        <p14:creationId xmlns:p14="http://schemas.microsoft.com/office/powerpoint/2010/main" val="2759971247"/>
      </p:ext>
    </p:extLst>
  </p:cSld>
  <p:clrMapOvr>
    <a:masterClrMapping/>
  </p:clrMapOvr>
</p:sld>
</file>

<file path=ppt/theme/theme1.xml><?xml version="1.0" encoding="utf-8"?>
<a:theme xmlns:a="http://schemas.openxmlformats.org/drawingml/2006/main" name="ARM PPT template 2017_Confidential">
  <a:themeElements>
    <a:clrScheme name="arm">
      <a:dk1>
        <a:sysClr val="windowText" lastClr="000000"/>
      </a:dk1>
      <a:lt1>
        <a:sysClr val="window" lastClr="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2017_public.potx" id="{A3B643CE-0F79-4823-AA66-0CA4DE5EE3C5}" vid="{ED53B60E-37BF-4A33-8397-68515E403F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B4C7B3E1FC394489A73CF7D7E3C9BF" ma:contentTypeVersion="0" ma:contentTypeDescription="Create a new document." ma:contentTypeScope="" ma:versionID="45cafcb85e4a634abde564ce1863f08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46F3D9-27DD-4F07-9983-380B33535F9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2F4DB20-F02C-4139-BE14-4D908EF1BA88}">
  <ds:schemaRefs>
    <ds:schemaRef ds:uri="http://schemas.microsoft.com/sharepoint/v3/contenttype/forms"/>
  </ds:schemaRefs>
</ds:datastoreItem>
</file>

<file path=customXml/itemProps3.xml><?xml version="1.0" encoding="utf-8"?>
<ds:datastoreItem xmlns:ds="http://schemas.openxmlformats.org/officeDocument/2006/customXml" ds:itemID="{776A7FD9-EB25-40DB-BD4D-0724701A0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Arm_PPT_2017_public (1)</Template>
  <TotalTime>0</TotalTime>
  <Words>2890</Words>
  <Application>Microsoft Office PowerPoint</Application>
  <PresentationFormat>Widescreen</PresentationFormat>
  <Paragraphs>240</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Symbol</vt:lpstr>
      <vt:lpstr>Wingdings</vt:lpstr>
      <vt:lpstr>ARM PPT template 2017_Confidential</vt:lpstr>
      <vt:lpstr>Disclaimer</vt:lpstr>
      <vt:lpstr>PowerPoint Presentation</vt:lpstr>
      <vt:lpstr>Goals</vt:lpstr>
      <vt:lpstr>Summary</vt:lpstr>
      <vt:lpstr>Summary</vt:lpstr>
      <vt:lpstr>Course Structure</vt:lpstr>
      <vt:lpstr>Course Structure</vt:lpstr>
      <vt:lpstr>Course Structure</vt:lpstr>
      <vt:lpstr>Summary</vt:lpstr>
      <vt:lpstr>What Is an Embedded System?</vt:lpstr>
      <vt:lpstr>Embedded System Components</vt:lpstr>
      <vt:lpstr>Basic Software</vt:lpstr>
      <vt:lpstr>Operating Systems for Embedded Systems</vt:lpstr>
      <vt:lpstr>Summary</vt:lpstr>
      <vt:lpstr>Why Linux-based Embedded Systems?</vt:lpstr>
      <vt:lpstr>Linux Evolution</vt:lpstr>
      <vt:lpstr>Linux-based Embedded System: Example 1</vt:lpstr>
      <vt:lpstr>Linux-based Embedded System: Example 2</vt:lpstr>
      <vt:lpstr>Linux-based Embedded System: Example 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2017-09-28T16:46:04Z</dcterms:created>
  <dcterms:modified xsi:type="dcterms:W3CDTF">2021-05-24T10:10:31Z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vti_description">
    <vt:lpwstr/>
  </property>
  <property fmtid="{D5CDD505-2E9C-101B-9397-08002B2CF9AE}" pid="6" name="WorkflowChangePath">
    <vt:lpwstr>1069b4ef-e6f3-4ad7-8c8e-772136578697,10;</vt:lpwstr>
  </property>
  <property fmtid="{D5CDD505-2E9C-101B-9397-08002B2CF9AE}" pid="7" name="Confidentiality">
    <vt:lpwstr>1;#Confidential|28d1025d-1415-4984-b35e-5b79e7d32b5c</vt:lpwstr>
  </property>
  <property fmtid="{D5CDD505-2E9C-101B-9397-08002B2CF9AE}" pid="8" name="ContentTypeId">
    <vt:lpwstr>0x0101001AB4C7B3E1FC394489A73CF7D7E3C9BF</vt:lpwstr>
  </property>
  <property fmtid="{D5CDD505-2E9C-101B-9397-08002B2CF9AE}" pid="9" name="Calendar Year">
    <vt:lpwstr>7;#2017|58467e81-5d99-44a5-abb5-12a016b65e9e</vt:lpwstr>
  </property>
  <property fmtid="{D5CDD505-2E9C-101B-9397-08002B2CF9AE}" pid="10" name="TaxCatchAll">
    <vt:lpwstr/>
  </property>
  <property fmtid="{D5CDD505-2E9C-101B-9397-08002B2CF9AE}" pid="11" name="TaxKeywordTaxHTField">
    <vt:lpwstr/>
  </property>
  <property fmtid="{D5CDD505-2E9C-101B-9397-08002B2CF9AE}" pid="12" name="ItemRetentionFormula">
    <vt:lpwstr/>
  </property>
  <property fmtid="{D5CDD505-2E9C-101B-9397-08002B2CF9AE}" pid="13" name="_dlc_LastRun">
    <vt:lpwstr>08/15/2015 23:02:11</vt:lpwstr>
  </property>
  <property fmtid="{D5CDD505-2E9C-101B-9397-08002B2CF9AE}" pid="14" name="_dlc_DocIdItemGuid">
    <vt:lpwstr>4ff7fb8e-c1c6-4ffa-a6e2-9443f43164b5</vt:lpwstr>
  </property>
  <property fmtid="{D5CDD505-2E9C-101B-9397-08002B2CF9AE}" pid="15" name="_dlc_ItemStageId">
    <vt:lpwstr>1</vt:lpwstr>
  </property>
  <property fmtid="{D5CDD505-2E9C-101B-9397-08002B2CF9AE}" pid="16" name="j60c3ced31bb40378c6254d49035d966">
    <vt:lpwstr>2015|ee47c3e7-6a69-4f36-9adf-1007c8d399a4</vt:lpwstr>
  </property>
</Properties>
</file>